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86" r:id="rId1"/>
  </p:sldMasterIdLst>
  <p:notesMasterIdLst>
    <p:notesMasterId r:id="rId60"/>
  </p:notesMasterIdLst>
  <p:handoutMasterIdLst>
    <p:handoutMasterId r:id="rId61"/>
  </p:handoutMasterIdLst>
  <p:sldIdLst>
    <p:sldId id="256" r:id="rId2"/>
    <p:sldId id="276" r:id="rId3"/>
    <p:sldId id="280" r:id="rId4"/>
    <p:sldId id="281" r:id="rId5"/>
    <p:sldId id="331" r:id="rId6"/>
    <p:sldId id="332" r:id="rId7"/>
    <p:sldId id="333" r:id="rId8"/>
    <p:sldId id="351" r:id="rId9"/>
    <p:sldId id="352" r:id="rId10"/>
    <p:sldId id="353" r:id="rId11"/>
    <p:sldId id="354" r:id="rId12"/>
    <p:sldId id="355" r:id="rId13"/>
    <p:sldId id="357" r:id="rId14"/>
    <p:sldId id="293" r:id="rId15"/>
    <p:sldId id="278" r:id="rId16"/>
    <p:sldId id="321" r:id="rId17"/>
    <p:sldId id="324" r:id="rId18"/>
    <p:sldId id="322" r:id="rId19"/>
    <p:sldId id="323" r:id="rId20"/>
    <p:sldId id="334" r:id="rId21"/>
    <p:sldId id="335" r:id="rId22"/>
    <p:sldId id="336" r:id="rId23"/>
    <p:sldId id="326" r:id="rId24"/>
    <p:sldId id="337" r:id="rId25"/>
    <p:sldId id="306" r:id="rId26"/>
    <p:sldId id="305" r:id="rId27"/>
    <p:sldId id="314" r:id="rId28"/>
    <p:sldId id="338" r:id="rId29"/>
    <p:sldId id="294" r:id="rId30"/>
    <p:sldId id="295" r:id="rId31"/>
    <p:sldId id="339" r:id="rId32"/>
    <p:sldId id="340" r:id="rId33"/>
    <p:sldId id="296" r:id="rId34"/>
    <p:sldId id="297" r:id="rId35"/>
    <p:sldId id="298" r:id="rId36"/>
    <p:sldId id="299" r:id="rId37"/>
    <p:sldId id="300" r:id="rId38"/>
    <p:sldId id="302" r:id="rId39"/>
    <p:sldId id="303" r:id="rId40"/>
    <p:sldId id="301" r:id="rId41"/>
    <p:sldId id="328" r:id="rId42"/>
    <p:sldId id="307" r:id="rId43"/>
    <p:sldId id="329" r:id="rId44"/>
    <p:sldId id="341" r:id="rId45"/>
    <p:sldId id="315" r:id="rId46"/>
    <p:sldId id="316" r:id="rId47"/>
    <p:sldId id="317" r:id="rId48"/>
    <p:sldId id="342" r:id="rId49"/>
    <p:sldId id="344" r:id="rId50"/>
    <p:sldId id="343" r:id="rId51"/>
    <p:sldId id="345" r:id="rId52"/>
    <p:sldId id="346" r:id="rId53"/>
    <p:sldId id="347" r:id="rId54"/>
    <p:sldId id="348" r:id="rId55"/>
    <p:sldId id="349" r:id="rId56"/>
    <p:sldId id="350" r:id="rId57"/>
    <p:sldId id="304" r:id="rId58"/>
    <p:sldId id="320" r:id="rId59"/>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276"/>
            <p14:sldId id="280"/>
            <p14:sldId id="281"/>
            <p14:sldId id="331"/>
            <p14:sldId id="332"/>
            <p14:sldId id="333"/>
            <p14:sldId id="351"/>
            <p14:sldId id="352"/>
            <p14:sldId id="353"/>
            <p14:sldId id="354"/>
            <p14:sldId id="355"/>
            <p14:sldId id="357"/>
            <p14:sldId id="293"/>
            <p14:sldId id="278"/>
            <p14:sldId id="321"/>
            <p14:sldId id="324"/>
            <p14:sldId id="322"/>
            <p14:sldId id="323"/>
            <p14:sldId id="334"/>
            <p14:sldId id="335"/>
            <p14:sldId id="336"/>
            <p14:sldId id="326"/>
            <p14:sldId id="337"/>
            <p14:sldId id="306"/>
            <p14:sldId id="305"/>
            <p14:sldId id="314"/>
            <p14:sldId id="338"/>
            <p14:sldId id="294"/>
            <p14:sldId id="295"/>
            <p14:sldId id="339"/>
            <p14:sldId id="340"/>
            <p14:sldId id="296"/>
            <p14:sldId id="297"/>
            <p14:sldId id="298"/>
            <p14:sldId id="299"/>
            <p14:sldId id="300"/>
            <p14:sldId id="302"/>
            <p14:sldId id="303"/>
            <p14:sldId id="301"/>
            <p14:sldId id="328"/>
            <p14:sldId id="307"/>
            <p14:sldId id="329"/>
            <p14:sldId id="341"/>
            <p14:sldId id="315"/>
            <p14:sldId id="316"/>
            <p14:sldId id="317"/>
            <p14:sldId id="342"/>
            <p14:sldId id="344"/>
            <p14:sldId id="343"/>
            <p14:sldId id="345"/>
            <p14:sldId id="346"/>
            <p14:sldId id="347"/>
            <p14:sldId id="348"/>
            <p14:sldId id="349"/>
            <p14:sldId id="350"/>
            <p14:sldId id="304"/>
            <p14:sldId id="320"/>
          </p14:sldIdLst>
        </p14:section>
      </p14:sectionLst>
    </p:ext>
    <p:ext uri="{EFAFB233-063F-42B5-8137-9DF3F51BA10A}">
      <p15:sldGuideLst xmlns:p15="http://schemas.microsoft.com/office/powerpoint/2012/main">
        <p15:guide id="1" orient="horz" pos="2158">
          <p15:clr>
            <a:srgbClr val="A4A3A4"/>
          </p15:clr>
        </p15:guide>
        <p15:guide id="2" pos="3839">
          <p15:clr>
            <a:srgbClr val="A4A3A4"/>
          </p15:clr>
        </p15:guide>
      </p15:sldGuideLst>
    </p:ext>
    <p:ext uri="{2D200454-40CA-4A62-9FC3-DE9A4176ACB9}">
      <p15:notesGuideLst xmlns:p15="http://schemas.microsoft.com/office/powerpoint/2012/main">
        <p15:guide id="1" orient="horz" pos="3126">
          <p15:clr>
            <a:srgbClr val="A4A3A4"/>
          </p15:clr>
        </p15:guide>
        <p15:guide id="2" pos="213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hp="http://schemas.haansoft.com/office/presentation/8.0" xmlns:dsp="http://schemas.microsoft.com/office/drawing/2008/diagram" xmlns:dgm="http://schemas.openxmlformats.org/drawingml/2006/diagram" xmlns:c="http://schemas.openxmlformats.org/drawingml/2006/chart" xmlns=""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87" autoAdjust="0"/>
    <p:restoredTop sz="99178" autoAdjust="0"/>
  </p:normalViewPr>
  <p:slideViewPr>
    <p:cSldViewPr>
      <p:cViewPr>
        <p:scale>
          <a:sx n="100" d="100"/>
          <a:sy n="100" d="100"/>
        </p:scale>
        <p:origin x="-60" y="438"/>
      </p:cViewPr>
      <p:guideLst>
        <p:guide orient="horz" pos="2158"/>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6"/>
        <p:guide pos="213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AF36E0AB-72DB-4914-B63B-4064A28DAAD3}" type="slidenum">
              <a:rPr lang="ko-KR" altLang="en-US"/>
              <a:pPr lvl="0">
                <a:defRPr/>
              </a:pPr>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anchor="b"/>
          <a:lstStyle>
            <a:lvl1pPr algn="l">
              <a:defRPr sz="1200"/>
            </a:lvl1pPr>
          </a:lstStyle>
          <a:p>
            <a:pPr lvl="0">
              <a:defRPr/>
            </a:pPr>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a:lstStyle>
            <a:lvl1pPr algn="r">
              <a:defRPr sz="1200"/>
            </a:lvl1pPr>
          </a:lstStyle>
          <a:p>
            <a:pPr lvl="0">
              <a:defRPr/>
            </a:pPr>
            <a:fld id="{98FBB39A-9110-43FD-8DF2-684D1523A0BC}" type="datetime1">
              <a:rPr lang="ko-KR" altLang="en-US"/>
              <a:pPr lvl="0">
                <a:defRPr/>
              </a:pPr>
              <a:t>2021-04-29</a:t>
            </a:fld>
            <a:endParaRPr lang="ko-KR" altLang="en-US"/>
          </a:p>
        </p:txBody>
      </p:sp>
      <p:sp>
        <p:nvSpPr>
          <p:cNvPr id="4" name="슬라이드 이미지 개체 틀 3"/>
          <p:cNvSpPr>
            <a:spLocks noGrp="1" noRot="1" noChangeAspect="1" noTextEdi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anchor="b"/>
          <a:lstStyle>
            <a:lvl1pPr algn="l">
              <a:defRPr sz="1200"/>
            </a:lvl1pPr>
          </a:lstStyle>
          <a:p>
            <a:pPr lvl="0">
              <a:defRPr/>
            </a:pPr>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C7C86328-D4B1-4A1C-AA9B-B5511E95EE22}"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lvl="0" indent="0" algn="l" defTabSz="914400" rtl="0" eaLnBrk="1" latinLnBrk="1" hangingPunct="1">
              <a:lnSpc>
                <a:spcPct val="100000"/>
              </a:lnSpc>
              <a:spcBef>
                <a:spcPct val="0"/>
              </a:spcBef>
              <a:spcAft>
                <a:spcPts val="0"/>
              </a:spcAft>
              <a:buNone/>
              <a:defRPr/>
            </a:pPr>
            <a:r>
              <a:rPr kumimoji="0" lang="ko-KR" altLang="en-US" sz="2800" b="0" i="0" u="none" strike="noStrike" kern="1200" cap="none" spc="0" normalizeH="0" baseline="0">
                <a:solidFill>
                  <a:srgbClr val="000000"/>
                </a:solidFill>
                <a:latin typeface="맑은 고딕"/>
                <a:ea typeface="맑은 고딕"/>
                <a:cs typeface="맑은 고딕"/>
              </a:rPr>
              <a:t>이벤트 모아</a:t>
            </a:r>
            <a:r>
              <a:rPr lang="ko-KR" altLang="en-US"/>
              <a:t> </a:t>
            </a:r>
          </a:p>
        </p:txBody>
      </p:sp>
      <p:sp>
        <p:nvSpPr>
          <p:cNvPr id="3" name="텍스트 개체 틀 2"/>
          <p:cNvSpPr>
            <a:spLocks noGrp="1"/>
          </p:cNvSpPr>
          <p:nvPr>
            <p:ph type="body" sz="quarter" idx="10"/>
          </p:nvPr>
        </p:nvSpPr>
        <p:spPr/>
        <p:txBody>
          <a:bodyPr/>
          <a:lstStyle/>
          <a:p>
            <a:pPr lvl="0">
              <a:defRPr/>
            </a:pPr>
            <a:r>
              <a:rPr lang="en-US" altLang="ko-KR">
                <a:solidFill>
                  <a:schemeClr val="tx1"/>
                </a:solidFill>
              </a:rPr>
              <a:t>0.0</a:t>
            </a:r>
            <a:endParaRPr lang="ko-KR" altLang="en-US">
              <a:solidFill>
                <a:schemeClr val="tx1"/>
              </a:solidFill>
            </a:endParaRPr>
          </a:p>
        </p:txBody>
      </p:sp>
      <p:sp>
        <p:nvSpPr>
          <p:cNvPr id="4" name="텍스트 개체 틀 3"/>
          <p:cNvSpPr>
            <a:spLocks noGrp="1"/>
          </p:cNvSpPr>
          <p:nvPr>
            <p:ph type="body" sz="quarter" idx="11"/>
          </p:nvPr>
        </p:nvSpPr>
        <p:spPr/>
        <p:txBody>
          <a:bodyPr/>
          <a:lstStyle/>
          <a:p>
            <a:pPr lvl="0">
              <a:defRPr/>
            </a:pPr>
            <a:r>
              <a:rPr lang="en-US" altLang="ko-KR">
                <a:solidFill>
                  <a:schemeClr val="tx1"/>
                </a:solidFill>
              </a:rPr>
              <a:t>2021-04-00</a:t>
            </a:r>
          </a:p>
        </p:txBody>
      </p:sp>
      <p:sp>
        <p:nvSpPr>
          <p:cNvPr id="5" name="텍스트 개체 틀 4"/>
          <p:cNvSpPr>
            <a:spLocks noGrp="1"/>
          </p:cNvSpPr>
          <p:nvPr>
            <p:ph type="body" sz="quarter" idx="12"/>
          </p:nvPr>
        </p:nvSpPr>
        <p:spPr/>
        <p:txBody>
          <a:bodyPr/>
          <a:lstStyle/>
          <a:p>
            <a:pPr lvl="0">
              <a:defRPr/>
            </a:pPr>
            <a:r>
              <a:rPr lang="en-US" altLang="ko-KR">
                <a:solidFill>
                  <a:schemeClr val="tx1"/>
                </a:solidFill>
              </a:rPr>
              <a:t>1</a:t>
            </a:r>
            <a:r>
              <a:rPr lang="ko-KR" altLang="en-US">
                <a:solidFill>
                  <a:schemeClr val="tx1"/>
                </a:solidFill>
              </a:rPr>
              <a:t>조</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197871" y="1700808"/>
          <a:ext cx="9794674" cy="4176464"/>
        </p:xfrm>
        <a:graphic>
          <a:graphicData uri="http://schemas.openxmlformats.org/drawingml/2006/table">
            <a:tbl>
              <a:tblPr>
                <a:tableStyleId>{5C22544A-7EE6-4342-B048-85BDC9FD1C3A}</a:tableStyleId>
              </a:tblPr>
              <a:tblGrid>
                <a:gridCol w="4754113">
                  <a:extLst>
                    <a:ext uri="{9D8B030D-6E8A-4147-A177-3AD203B41FA5}">
                      <a16:colId xmlns:a16="http://schemas.microsoft.com/office/drawing/2014/main" val="20000"/>
                    </a:ext>
                  </a:extLst>
                </a:gridCol>
                <a:gridCol w="2592288">
                  <a:extLst>
                    <a:ext uri="{9D8B030D-6E8A-4147-A177-3AD203B41FA5}">
                      <a16:colId xmlns:a16="http://schemas.microsoft.com/office/drawing/2014/main" val="20001"/>
                    </a:ext>
                  </a:extLst>
                </a:gridCol>
                <a:gridCol w="2448273">
                  <a:extLst>
                    <a:ext uri="{9D8B030D-6E8A-4147-A177-3AD203B41FA5}">
                      <a16:colId xmlns:a16="http://schemas.microsoft.com/office/drawing/2014/main" val="20002"/>
                    </a:ext>
                  </a:extLst>
                </a:gridCol>
              </a:tblGrid>
              <a:tr h="361459">
                <a:tc>
                  <a:txBody>
                    <a:bodyPr/>
                    <a:lstStyle/>
                    <a:p>
                      <a:pPr algn="l" latinLnBrk="1">
                        <a:defRPr/>
                      </a:pPr>
                      <a:r>
                        <a:rPr lang="en-US" altLang="ko-KR" sz="1000" b="1">
                          <a:solidFill>
                            <a:schemeClr val="tx1"/>
                          </a:solidFill>
                        </a:rPr>
                        <a:t>STEP 6-2. </a:t>
                      </a:r>
                      <a:r>
                        <a:rPr lang="ko-KR" altLang="en-US" sz="1000" b="1">
                          <a:solidFill>
                            <a:schemeClr val="tx1"/>
                          </a:solidFill>
                        </a:rPr>
                        <a:t>이메일 변경</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6-3. </a:t>
                      </a:r>
                      <a:r>
                        <a:rPr lang="ko-KR" altLang="en-US" sz="1000" b="1">
                          <a:solidFill>
                            <a:schemeClr val="tx1"/>
                          </a:solidFill>
                        </a:rPr>
                        <a:t>주소 변경</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6-4. </a:t>
                      </a:r>
                      <a:r>
                        <a:rPr lang="ko-KR" altLang="en-US" sz="1000" b="1">
                          <a:solidFill>
                            <a:schemeClr val="tx1"/>
                          </a:solidFill>
                        </a:rPr>
                        <a:t>비밀번호 변경</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815005">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10</a:t>
            </a:fld>
            <a:endParaRPr lang="en-US" altLang="en-US" sz="900"/>
          </a:p>
        </p:txBody>
      </p:sp>
      <p:sp>
        <p:nvSpPr>
          <p:cNvPr id="162" name="순서도: 문서 161"/>
          <p:cNvSpPr/>
          <p:nvPr/>
        </p:nvSpPr>
        <p:spPr>
          <a:xfrm>
            <a:off x="6631650" y="2177955"/>
            <a:ext cx="121558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myPage_address.jsp</a:t>
            </a:r>
            <a:endParaRPr lang="ko-KR" altLang="en-US" sz="900">
              <a:solidFill>
                <a:schemeClr val="tx1"/>
              </a:solidFill>
            </a:endParaRPr>
          </a:p>
        </p:txBody>
      </p:sp>
      <p:sp>
        <p:nvSpPr>
          <p:cNvPr id="194" name="순서도: 데이터 193"/>
          <p:cNvSpPr/>
          <p:nvPr/>
        </p:nvSpPr>
        <p:spPr>
          <a:xfrm>
            <a:off x="9267999" y="2523200"/>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PW</a:t>
            </a:r>
            <a:endParaRPr lang="ko-KR" altLang="en-US" sz="900">
              <a:solidFill>
                <a:schemeClr val="tx1"/>
              </a:solidFill>
            </a:endParaRPr>
          </a:p>
        </p:txBody>
      </p:sp>
      <p:sp>
        <p:nvSpPr>
          <p:cNvPr id="195" name="순서도: 문서 194"/>
          <p:cNvSpPr/>
          <p:nvPr/>
        </p:nvSpPr>
        <p:spPr>
          <a:xfrm>
            <a:off x="9093043" y="2043803"/>
            <a:ext cx="1326465"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myPage_password.jsp</a:t>
            </a:r>
            <a:endParaRPr lang="ko-KR" altLang="en-US" sz="900">
              <a:solidFill>
                <a:schemeClr val="tx1"/>
              </a:solidFill>
            </a:endParaRPr>
          </a:p>
        </p:txBody>
      </p:sp>
      <p:cxnSp>
        <p:nvCxnSpPr>
          <p:cNvPr id="196" name="직선 화살표 연결선 195"/>
          <p:cNvCxnSpPr/>
          <p:nvPr/>
        </p:nvCxnSpPr>
        <p:spPr>
          <a:xfrm>
            <a:off x="9780067" y="23377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순서도: 처리 196"/>
          <p:cNvSpPr/>
          <p:nvPr/>
        </p:nvSpPr>
        <p:spPr>
          <a:xfrm>
            <a:off x="9425697" y="3026201"/>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 인증</a:t>
            </a:r>
          </a:p>
        </p:txBody>
      </p:sp>
      <p:cxnSp>
        <p:nvCxnSpPr>
          <p:cNvPr id="198" name="직선 화살표 연결선 197"/>
          <p:cNvCxnSpPr/>
          <p:nvPr/>
        </p:nvCxnSpPr>
        <p:spPr>
          <a:xfrm>
            <a:off x="9787573" y="282497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7" name="그림 206" descr="모니터, 컴퓨터이(가) 표시된 사진  자동 생성된 설명"/>
          <p:cNvPicPr>
            <a:picLocks noChangeAspect="1"/>
          </p:cNvPicPr>
          <p:nvPr/>
        </p:nvPicPr>
        <p:blipFill rotWithShape="1">
          <a:blip r:embed="rId2"/>
          <a:stretch>
            <a:fillRect/>
          </a:stretch>
        </p:blipFill>
        <p:spPr>
          <a:xfrm>
            <a:off x="10438590" y="4970211"/>
            <a:ext cx="453468" cy="453468"/>
          </a:xfrm>
          <a:prstGeom prst="rect">
            <a:avLst/>
          </a:prstGeom>
        </p:spPr>
      </p:pic>
      <p:sp>
        <p:nvSpPr>
          <p:cNvPr id="208" name="직사각형 207"/>
          <p:cNvSpPr/>
          <p:nvPr/>
        </p:nvSpPr>
        <p:spPr>
          <a:xfrm>
            <a:off x="10336983" y="5277857"/>
            <a:ext cx="784624" cy="200055"/>
          </a:xfrm>
          <a:prstGeom prst="rect">
            <a:avLst/>
          </a:prstGeom>
        </p:spPr>
        <p:txBody>
          <a:bodyPr wrap="square">
            <a:spAutoFit/>
          </a:bodyPr>
          <a:lstStyle/>
          <a:p>
            <a:pPr lvl="0">
              <a:defRPr/>
            </a:pPr>
            <a:r>
              <a:rPr lang="en-US" altLang="ko-KR" sz="700"/>
              <a:t>TABLE_USER</a:t>
            </a:r>
          </a:p>
        </p:txBody>
      </p:sp>
      <p:sp>
        <p:nvSpPr>
          <p:cNvPr id="211" name="순서도: 처리 210"/>
          <p:cNvSpPr/>
          <p:nvPr/>
        </p:nvSpPr>
        <p:spPr>
          <a:xfrm>
            <a:off x="9158715" y="4509452"/>
            <a:ext cx="1275634"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UserPwModifyAction.java</a:t>
            </a:r>
            <a:endParaRPr lang="ko-KR" altLang="en-US" sz="900">
              <a:solidFill>
                <a:schemeClr val="tx1"/>
              </a:solidFill>
            </a:endParaRPr>
          </a:p>
        </p:txBody>
      </p:sp>
      <p:cxnSp>
        <p:nvCxnSpPr>
          <p:cNvPr id="212" name="직선 화살표 연결선 211"/>
          <p:cNvCxnSpPr/>
          <p:nvPr/>
        </p:nvCxnSpPr>
        <p:spPr>
          <a:xfrm>
            <a:off x="9796532" y="33085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6" name="직선 화살표 연결선 215"/>
          <p:cNvCxnSpPr/>
          <p:nvPr/>
        </p:nvCxnSpPr>
        <p:spPr>
          <a:xfrm>
            <a:off x="10335941" y="4858436"/>
            <a:ext cx="248747" cy="169773"/>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7" name="직선 화살표 연결선 216"/>
          <p:cNvCxnSpPr/>
          <p:nvPr/>
        </p:nvCxnSpPr>
        <p:spPr>
          <a:xfrm flipH="1" flipV="1">
            <a:off x="10272128" y="4882635"/>
            <a:ext cx="235950" cy="17515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1" name="순서도: 문서 220"/>
          <p:cNvSpPr/>
          <p:nvPr/>
        </p:nvSpPr>
        <p:spPr>
          <a:xfrm>
            <a:off x="9275458" y="5543122"/>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cxnSp>
        <p:nvCxnSpPr>
          <p:cNvPr id="222" name="직선 화살표 연결선 221"/>
          <p:cNvCxnSpPr/>
          <p:nvPr/>
        </p:nvCxnSpPr>
        <p:spPr>
          <a:xfrm>
            <a:off x="9787370" y="48292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3" name="직사각형 222"/>
          <p:cNvSpPr/>
          <p:nvPr/>
        </p:nvSpPr>
        <p:spPr>
          <a:xfrm>
            <a:off x="9063434" y="3121900"/>
            <a:ext cx="343364" cy="215444"/>
          </a:xfrm>
          <a:prstGeom prst="rect">
            <a:avLst/>
          </a:prstGeom>
        </p:spPr>
        <p:txBody>
          <a:bodyPr wrap="none">
            <a:spAutoFit/>
          </a:bodyPr>
          <a:lstStyle/>
          <a:p>
            <a:pPr lvl="0">
              <a:defRPr/>
            </a:pPr>
            <a:r>
              <a:rPr lang="en-US" altLang="ko-KR" sz="800"/>
              <a:t>NO</a:t>
            </a:r>
            <a:endParaRPr lang="ko-KR" altLang="en-US" sz="800"/>
          </a:p>
        </p:txBody>
      </p:sp>
      <p:sp>
        <p:nvSpPr>
          <p:cNvPr id="224" name="직사각형 223"/>
          <p:cNvSpPr/>
          <p:nvPr/>
        </p:nvSpPr>
        <p:spPr>
          <a:xfrm>
            <a:off x="9762759" y="3298329"/>
            <a:ext cx="351378" cy="215444"/>
          </a:xfrm>
          <a:prstGeom prst="rect">
            <a:avLst/>
          </a:prstGeom>
        </p:spPr>
        <p:txBody>
          <a:bodyPr wrap="none">
            <a:spAutoFit/>
          </a:bodyPr>
          <a:lstStyle/>
          <a:p>
            <a:pPr lvl="0">
              <a:defRPr/>
            </a:pPr>
            <a:r>
              <a:rPr lang="en-US" altLang="ko-KR" sz="800"/>
              <a:t>YES</a:t>
            </a:r>
            <a:endParaRPr lang="ko-KR" altLang="en-US" sz="800"/>
          </a:p>
        </p:txBody>
      </p:sp>
      <p:cxnSp>
        <p:nvCxnSpPr>
          <p:cNvPr id="225" name="연결선: 꺾임 224"/>
          <p:cNvCxnSpPr>
            <a:stCxn id="197" idx="1"/>
            <a:endCxn id="194" idx="2"/>
          </p:cNvCxnSpPr>
          <p:nvPr/>
        </p:nvCxnSpPr>
        <p:spPr>
          <a:xfrm rot="10800000">
            <a:off x="9370413" y="2672714"/>
            <a:ext cx="55284" cy="497698"/>
          </a:xfrm>
          <a:prstGeom prst="bentConnector3">
            <a:avLst>
              <a:gd name="adj1" fmla="val 69875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7" name="순서도: 문서 76"/>
          <p:cNvSpPr/>
          <p:nvPr/>
        </p:nvSpPr>
        <p:spPr>
          <a:xfrm>
            <a:off x="1610126" y="2446701"/>
            <a:ext cx="113134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myPage_email.jsp</a:t>
            </a:r>
            <a:endParaRPr lang="ko-KR" altLang="en-US" sz="900">
              <a:solidFill>
                <a:schemeClr val="tx1"/>
              </a:solidFill>
            </a:endParaRPr>
          </a:p>
        </p:txBody>
      </p:sp>
      <p:cxnSp>
        <p:nvCxnSpPr>
          <p:cNvPr id="78" name="직선 화살표 연결선 77"/>
          <p:cNvCxnSpPr/>
          <p:nvPr/>
        </p:nvCxnSpPr>
        <p:spPr>
          <a:xfrm>
            <a:off x="2165408" y="274756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1" name="그림 80" descr="모니터, 컴퓨터이(가) 표시된 사진  자동 생성된 설명"/>
          <p:cNvPicPr>
            <a:picLocks noChangeAspect="1"/>
          </p:cNvPicPr>
          <p:nvPr/>
        </p:nvPicPr>
        <p:blipFill rotWithShape="1">
          <a:blip r:embed="rId2"/>
          <a:stretch>
            <a:fillRect/>
          </a:stretch>
        </p:blipFill>
        <p:spPr>
          <a:xfrm>
            <a:off x="5421077" y="3914402"/>
            <a:ext cx="453468" cy="453468"/>
          </a:xfrm>
          <a:prstGeom prst="rect">
            <a:avLst/>
          </a:prstGeom>
        </p:spPr>
      </p:pic>
      <p:sp>
        <p:nvSpPr>
          <p:cNvPr id="83" name="직사각형 82"/>
          <p:cNvSpPr/>
          <p:nvPr/>
        </p:nvSpPr>
        <p:spPr>
          <a:xfrm>
            <a:off x="5319470" y="4222048"/>
            <a:ext cx="784624" cy="200055"/>
          </a:xfrm>
          <a:prstGeom prst="rect">
            <a:avLst/>
          </a:prstGeom>
        </p:spPr>
        <p:txBody>
          <a:bodyPr wrap="square">
            <a:spAutoFit/>
          </a:bodyPr>
          <a:lstStyle/>
          <a:p>
            <a:pPr lvl="0">
              <a:defRPr/>
            </a:pPr>
            <a:r>
              <a:rPr lang="en-US" altLang="ko-KR" sz="700"/>
              <a:t>TABLE_USER</a:t>
            </a:r>
          </a:p>
        </p:txBody>
      </p:sp>
      <p:sp>
        <p:nvSpPr>
          <p:cNvPr id="87" name="순서도: 처리 86"/>
          <p:cNvSpPr/>
          <p:nvPr/>
        </p:nvSpPr>
        <p:spPr>
          <a:xfrm>
            <a:off x="4107067" y="3992370"/>
            <a:ext cx="1235027"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이메일 변경을 성공하였습니다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88" name="순서도: 수행의 시작/종료 87"/>
          <p:cNvSpPr/>
          <p:nvPr/>
        </p:nvSpPr>
        <p:spPr>
          <a:xfrm>
            <a:off x="4487703" y="4197799"/>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cxnSp>
        <p:nvCxnSpPr>
          <p:cNvPr id="90" name="직선 화살표 연결선 89"/>
          <p:cNvCxnSpPr/>
          <p:nvPr/>
        </p:nvCxnSpPr>
        <p:spPr>
          <a:xfrm>
            <a:off x="5318428" y="3802627"/>
            <a:ext cx="248747" cy="169773"/>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1" name="직선 화살표 연결선 90"/>
          <p:cNvCxnSpPr/>
          <p:nvPr/>
        </p:nvCxnSpPr>
        <p:spPr>
          <a:xfrm flipH="1" flipV="1">
            <a:off x="5254615" y="3826826"/>
            <a:ext cx="235950" cy="17515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2" name="순서도: 문서 91"/>
          <p:cNvSpPr/>
          <p:nvPr/>
        </p:nvSpPr>
        <p:spPr>
          <a:xfrm>
            <a:off x="4201901" y="4526651"/>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cxnSp>
        <p:nvCxnSpPr>
          <p:cNvPr id="136" name="직선 화살표 연결선 135"/>
          <p:cNvCxnSpPr/>
          <p:nvPr/>
        </p:nvCxnSpPr>
        <p:spPr>
          <a:xfrm>
            <a:off x="2197911" y="430222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7" name="순서도: 데이터 136"/>
          <p:cNvSpPr/>
          <p:nvPr/>
        </p:nvSpPr>
        <p:spPr>
          <a:xfrm>
            <a:off x="1653151" y="2954195"/>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EMAIL</a:t>
            </a:r>
          </a:p>
        </p:txBody>
      </p:sp>
      <p:sp>
        <p:nvSpPr>
          <p:cNvPr id="138" name="순서도: 처리 137"/>
          <p:cNvSpPr/>
          <p:nvPr/>
        </p:nvSpPr>
        <p:spPr>
          <a:xfrm>
            <a:off x="1653151" y="345850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인증번호 요청</a:t>
            </a:r>
          </a:p>
        </p:txBody>
      </p:sp>
      <p:cxnSp>
        <p:nvCxnSpPr>
          <p:cNvPr id="140" name="직선 화살표 연결선 139"/>
          <p:cNvCxnSpPr/>
          <p:nvPr/>
        </p:nvCxnSpPr>
        <p:spPr>
          <a:xfrm>
            <a:off x="2165219" y="32518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1" name="순서도: 처리 140"/>
          <p:cNvSpPr/>
          <p:nvPr/>
        </p:nvSpPr>
        <p:spPr>
          <a:xfrm>
            <a:off x="1653150" y="3982797"/>
            <a:ext cx="115031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UserCheckEamilOkAction.java</a:t>
            </a:r>
            <a:endParaRPr lang="ko-KR" altLang="en-US" sz="900">
              <a:solidFill>
                <a:schemeClr val="tx1"/>
              </a:solidFill>
            </a:endParaRPr>
          </a:p>
        </p:txBody>
      </p:sp>
      <p:cxnSp>
        <p:nvCxnSpPr>
          <p:cNvPr id="142" name="직선 화살표 연결선 141"/>
          <p:cNvCxnSpPr/>
          <p:nvPr/>
        </p:nvCxnSpPr>
        <p:spPr>
          <a:xfrm>
            <a:off x="2168772" y="37761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3" name="연결선: 꺾임 142"/>
          <p:cNvCxnSpPr>
            <a:stCxn id="141" idx="1"/>
            <a:endCxn id="137" idx="1"/>
          </p:cNvCxnSpPr>
          <p:nvPr/>
        </p:nvCxnSpPr>
        <p:spPr>
          <a:xfrm rot="10800000" flipH="1">
            <a:off x="1653149" y="2954196"/>
            <a:ext cx="512069" cy="1187435"/>
          </a:xfrm>
          <a:prstGeom prst="bentConnector4">
            <a:avLst>
              <a:gd name="adj1" fmla="val -44642"/>
              <a:gd name="adj2" fmla="val 10701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4" name="직사각형 143"/>
          <p:cNvSpPr/>
          <p:nvPr/>
        </p:nvSpPr>
        <p:spPr>
          <a:xfrm>
            <a:off x="1290773" y="4198738"/>
            <a:ext cx="343364" cy="215444"/>
          </a:xfrm>
          <a:prstGeom prst="rect">
            <a:avLst/>
          </a:prstGeom>
        </p:spPr>
        <p:txBody>
          <a:bodyPr wrap="none">
            <a:spAutoFit/>
          </a:bodyPr>
          <a:lstStyle/>
          <a:p>
            <a:pPr lvl="0">
              <a:defRPr/>
            </a:pPr>
            <a:r>
              <a:rPr lang="en-US" altLang="ko-KR" sz="800"/>
              <a:t>NO</a:t>
            </a:r>
            <a:endParaRPr lang="ko-KR" altLang="en-US" sz="800"/>
          </a:p>
        </p:txBody>
      </p:sp>
      <p:sp>
        <p:nvSpPr>
          <p:cNvPr id="145" name="직사각형 144"/>
          <p:cNvSpPr/>
          <p:nvPr/>
        </p:nvSpPr>
        <p:spPr>
          <a:xfrm>
            <a:off x="2219158" y="4293528"/>
            <a:ext cx="351378" cy="215444"/>
          </a:xfrm>
          <a:prstGeom prst="rect">
            <a:avLst/>
          </a:prstGeom>
        </p:spPr>
        <p:txBody>
          <a:bodyPr wrap="none">
            <a:spAutoFit/>
          </a:bodyPr>
          <a:lstStyle/>
          <a:p>
            <a:pPr lvl="0">
              <a:defRPr/>
            </a:pPr>
            <a:r>
              <a:rPr lang="en-US" altLang="ko-KR" sz="800"/>
              <a:t>YES</a:t>
            </a:r>
            <a:endParaRPr lang="ko-KR" altLang="en-US" sz="800"/>
          </a:p>
        </p:txBody>
      </p:sp>
      <p:cxnSp>
        <p:nvCxnSpPr>
          <p:cNvPr id="146" name="직선 화살표 연결선 145"/>
          <p:cNvCxnSpPr/>
          <p:nvPr/>
        </p:nvCxnSpPr>
        <p:spPr>
          <a:xfrm>
            <a:off x="2197911" y="48139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7" name="순서도: 데이터 146"/>
          <p:cNvSpPr/>
          <p:nvPr/>
        </p:nvSpPr>
        <p:spPr>
          <a:xfrm>
            <a:off x="1445680" y="4514969"/>
            <a:ext cx="1439077"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EMAIL_HASH</a:t>
            </a:r>
            <a:endParaRPr lang="ko-KR" altLang="en-US" sz="900">
              <a:solidFill>
                <a:schemeClr val="tx1"/>
              </a:solidFill>
            </a:endParaRPr>
          </a:p>
        </p:txBody>
      </p:sp>
      <p:sp>
        <p:nvSpPr>
          <p:cNvPr id="148" name="순서도: 처리 147"/>
          <p:cNvSpPr/>
          <p:nvPr/>
        </p:nvSpPr>
        <p:spPr>
          <a:xfrm>
            <a:off x="1685843" y="501818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인증번호 확인</a:t>
            </a:r>
          </a:p>
        </p:txBody>
      </p:sp>
      <p:sp>
        <p:nvSpPr>
          <p:cNvPr id="149" name="순서도: 처리 148"/>
          <p:cNvSpPr/>
          <p:nvPr/>
        </p:nvSpPr>
        <p:spPr>
          <a:xfrm>
            <a:off x="4194110" y="2465339"/>
            <a:ext cx="1056703" cy="2990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UserVerifyEmailCheckAction.java</a:t>
            </a:r>
            <a:endParaRPr lang="ko-KR" altLang="en-US" sz="900">
              <a:solidFill>
                <a:schemeClr val="tx1"/>
              </a:solidFill>
            </a:endParaRPr>
          </a:p>
        </p:txBody>
      </p:sp>
      <p:cxnSp>
        <p:nvCxnSpPr>
          <p:cNvPr id="151" name="연결선: 꺾임 150"/>
          <p:cNvCxnSpPr>
            <a:stCxn id="149" idx="1"/>
            <a:endCxn id="147" idx="5"/>
          </p:cNvCxnSpPr>
          <p:nvPr/>
        </p:nvCxnSpPr>
        <p:spPr>
          <a:xfrm rot="10800000" flipV="1">
            <a:off x="2740850" y="2614853"/>
            <a:ext cx="1453261" cy="2049630"/>
          </a:xfrm>
          <a:prstGeom prst="bentConnector3">
            <a:avLst>
              <a:gd name="adj1" fmla="val 7291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2" name="직사각형 151"/>
          <p:cNvSpPr/>
          <p:nvPr/>
        </p:nvSpPr>
        <p:spPr>
          <a:xfrm>
            <a:off x="3876055" y="2594795"/>
            <a:ext cx="343364" cy="215444"/>
          </a:xfrm>
          <a:prstGeom prst="rect">
            <a:avLst/>
          </a:prstGeom>
        </p:spPr>
        <p:txBody>
          <a:bodyPr wrap="none">
            <a:spAutoFit/>
          </a:bodyPr>
          <a:lstStyle/>
          <a:p>
            <a:pPr lvl="0">
              <a:defRPr/>
            </a:pPr>
            <a:r>
              <a:rPr lang="en-US" altLang="ko-KR" sz="800"/>
              <a:t>NO</a:t>
            </a:r>
            <a:endParaRPr lang="ko-KR" altLang="en-US" sz="800"/>
          </a:p>
        </p:txBody>
      </p:sp>
      <p:sp>
        <p:nvSpPr>
          <p:cNvPr id="153" name="직사각형 152"/>
          <p:cNvSpPr/>
          <p:nvPr/>
        </p:nvSpPr>
        <p:spPr>
          <a:xfrm>
            <a:off x="4722632" y="2759958"/>
            <a:ext cx="351378" cy="215444"/>
          </a:xfrm>
          <a:prstGeom prst="rect">
            <a:avLst/>
          </a:prstGeom>
        </p:spPr>
        <p:txBody>
          <a:bodyPr wrap="none">
            <a:spAutoFit/>
          </a:bodyPr>
          <a:lstStyle/>
          <a:p>
            <a:pPr lvl="0">
              <a:defRPr/>
            </a:pPr>
            <a:r>
              <a:rPr lang="en-US" altLang="ko-KR" sz="800"/>
              <a:t>YES</a:t>
            </a:r>
            <a:endParaRPr lang="ko-KR" altLang="en-US" sz="800"/>
          </a:p>
        </p:txBody>
      </p:sp>
      <p:sp>
        <p:nvSpPr>
          <p:cNvPr id="155" name="순서도: 처리 154"/>
          <p:cNvSpPr/>
          <p:nvPr/>
        </p:nvSpPr>
        <p:spPr>
          <a:xfrm>
            <a:off x="4302986" y="2970993"/>
            <a:ext cx="821640"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이메일 변경</a:t>
            </a:r>
          </a:p>
        </p:txBody>
      </p:sp>
      <p:sp>
        <p:nvSpPr>
          <p:cNvPr id="156" name="순서도: 처리 155"/>
          <p:cNvSpPr/>
          <p:nvPr/>
        </p:nvSpPr>
        <p:spPr>
          <a:xfrm>
            <a:off x="4169036" y="3448807"/>
            <a:ext cx="1110864"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UserEmailModifyAction.java</a:t>
            </a:r>
            <a:endParaRPr lang="ko-KR" altLang="en-US" sz="900">
              <a:solidFill>
                <a:schemeClr val="tx1"/>
              </a:solidFill>
            </a:endParaRPr>
          </a:p>
        </p:txBody>
      </p:sp>
      <p:cxnSp>
        <p:nvCxnSpPr>
          <p:cNvPr id="157" name="직선 화살표 연결선 156"/>
          <p:cNvCxnSpPr/>
          <p:nvPr/>
        </p:nvCxnSpPr>
        <p:spPr>
          <a:xfrm>
            <a:off x="4736502" y="325647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8" name="직선 화살표 연결선 157"/>
          <p:cNvCxnSpPr/>
          <p:nvPr/>
        </p:nvCxnSpPr>
        <p:spPr>
          <a:xfrm>
            <a:off x="4736502" y="377390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직선 화살표 연결선 158"/>
          <p:cNvCxnSpPr/>
          <p:nvPr/>
        </p:nvCxnSpPr>
        <p:spPr>
          <a:xfrm>
            <a:off x="4736502" y="433036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0" name="연결선: 꺾임 159"/>
          <p:cNvCxnSpPr>
            <a:stCxn id="148" idx="2"/>
            <a:endCxn id="149" idx="0"/>
          </p:cNvCxnSpPr>
          <p:nvPr/>
        </p:nvCxnSpPr>
        <p:spPr>
          <a:xfrm rot="5400000" flipH="1" flipV="1">
            <a:off x="2024928" y="2638321"/>
            <a:ext cx="2870516" cy="2524551"/>
          </a:xfrm>
          <a:prstGeom prst="bentConnector5">
            <a:avLst>
              <a:gd name="adj1" fmla="val -7964"/>
              <a:gd name="adj2" fmla="val 49677"/>
              <a:gd name="adj3" fmla="val 10796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1" name="직선 화살표 연결선 160"/>
          <p:cNvCxnSpPr/>
          <p:nvPr/>
        </p:nvCxnSpPr>
        <p:spPr>
          <a:xfrm>
            <a:off x="4722463" y="276436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6" name="직선 화살표 연결선 165"/>
          <p:cNvCxnSpPr/>
          <p:nvPr/>
        </p:nvCxnSpPr>
        <p:spPr>
          <a:xfrm>
            <a:off x="7239443" y="246712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7" name="순서도: 처리 166"/>
          <p:cNvSpPr/>
          <p:nvPr/>
        </p:nvSpPr>
        <p:spPr>
          <a:xfrm>
            <a:off x="6713785" y="268225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검색</a:t>
            </a:r>
          </a:p>
        </p:txBody>
      </p:sp>
      <p:sp>
        <p:nvSpPr>
          <p:cNvPr id="168" name="순서도: 데이터 167"/>
          <p:cNvSpPr/>
          <p:nvPr/>
        </p:nvSpPr>
        <p:spPr>
          <a:xfrm>
            <a:off x="6309711" y="3203971"/>
            <a:ext cx="1888232"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ADDRESS_DETAIL</a:t>
            </a:r>
          </a:p>
        </p:txBody>
      </p:sp>
      <p:cxnSp>
        <p:nvCxnSpPr>
          <p:cNvPr id="169" name="직선 화살표 연결선 168"/>
          <p:cNvCxnSpPr/>
          <p:nvPr/>
        </p:nvCxnSpPr>
        <p:spPr>
          <a:xfrm>
            <a:off x="7250278" y="299991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0" name="순서도: 처리 169"/>
          <p:cNvSpPr/>
          <p:nvPr/>
        </p:nvSpPr>
        <p:spPr>
          <a:xfrm>
            <a:off x="6828623" y="3727313"/>
            <a:ext cx="821640"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주소 변경</a:t>
            </a:r>
          </a:p>
        </p:txBody>
      </p:sp>
      <p:cxnSp>
        <p:nvCxnSpPr>
          <p:cNvPr id="171" name="직선 화살표 연결선 170"/>
          <p:cNvCxnSpPr/>
          <p:nvPr/>
        </p:nvCxnSpPr>
        <p:spPr>
          <a:xfrm>
            <a:off x="7250278" y="350979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2" name="순서도: 처리 171"/>
          <p:cNvSpPr/>
          <p:nvPr/>
        </p:nvSpPr>
        <p:spPr>
          <a:xfrm>
            <a:off x="6654238" y="4230340"/>
            <a:ext cx="1192379"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UserAddressModifyAction.java</a:t>
            </a:r>
            <a:endParaRPr lang="ko-KR" altLang="en-US" sz="900">
              <a:solidFill>
                <a:schemeClr val="tx1"/>
              </a:solidFill>
            </a:endParaRPr>
          </a:p>
        </p:txBody>
      </p:sp>
      <p:cxnSp>
        <p:nvCxnSpPr>
          <p:cNvPr id="173" name="직선 화살표 연결선 172"/>
          <p:cNvCxnSpPr/>
          <p:nvPr/>
        </p:nvCxnSpPr>
        <p:spPr>
          <a:xfrm>
            <a:off x="7254287" y="401982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74" name="그림 173" descr="모니터, 컴퓨터이(가) 표시된 사진  자동 생성된 설명"/>
          <p:cNvPicPr>
            <a:picLocks noChangeAspect="1"/>
          </p:cNvPicPr>
          <p:nvPr/>
        </p:nvPicPr>
        <p:blipFill rotWithShape="1">
          <a:blip r:embed="rId2"/>
          <a:stretch>
            <a:fillRect/>
          </a:stretch>
        </p:blipFill>
        <p:spPr>
          <a:xfrm>
            <a:off x="7968248" y="4697215"/>
            <a:ext cx="453468" cy="453468"/>
          </a:xfrm>
          <a:prstGeom prst="rect">
            <a:avLst/>
          </a:prstGeom>
        </p:spPr>
      </p:pic>
      <p:sp>
        <p:nvSpPr>
          <p:cNvPr id="175" name="순서도: 처리 174"/>
          <p:cNvSpPr/>
          <p:nvPr/>
        </p:nvSpPr>
        <p:spPr>
          <a:xfrm>
            <a:off x="6654238" y="4775183"/>
            <a:ext cx="1235027"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주소 변경을 성공하였습니다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176" name="순서도: 수행의 시작/종료 175"/>
          <p:cNvSpPr/>
          <p:nvPr/>
        </p:nvSpPr>
        <p:spPr>
          <a:xfrm>
            <a:off x="7034874" y="4980612"/>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cxnSp>
        <p:nvCxnSpPr>
          <p:cNvPr id="187" name="직선 화살표 연결선 186"/>
          <p:cNvCxnSpPr/>
          <p:nvPr/>
        </p:nvCxnSpPr>
        <p:spPr>
          <a:xfrm>
            <a:off x="7865599" y="4585440"/>
            <a:ext cx="248747" cy="169773"/>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9" name="직선 화살표 연결선 198"/>
          <p:cNvCxnSpPr/>
          <p:nvPr/>
        </p:nvCxnSpPr>
        <p:spPr>
          <a:xfrm flipH="1" flipV="1">
            <a:off x="7801786" y="4609639"/>
            <a:ext cx="235950" cy="17515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0" name="순서도: 문서 199"/>
          <p:cNvSpPr/>
          <p:nvPr/>
        </p:nvSpPr>
        <p:spPr>
          <a:xfrm>
            <a:off x="6749072" y="5309464"/>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cxnSp>
        <p:nvCxnSpPr>
          <p:cNvPr id="201" name="직선 화살표 연결선 200"/>
          <p:cNvCxnSpPr/>
          <p:nvPr/>
        </p:nvCxnSpPr>
        <p:spPr>
          <a:xfrm>
            <a:off x="7283673" y="511317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2" name="직선 화살표 연결선 201"/>
          <p:cNvCxnSpPr/>
          <p:nvPr/>
        </p:nvCxnSpPr>
        <p:spPr>
          <a:xfrm>
            <a:off x="7283673" y="45656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4" name="직사각형 203"/>
          <p:cNvSpPr/>
          <p:nvPr/>
        </p:nvSpPr>
        <p:spPr>
          <a:xfrm>
            <a:off x="7877589" y="5035887"/>
            <a:ext cx="784624" cy="200055"/>
          </a:xfrm>
          <a:prstGeom prst="rect">
            <a:avLst/>
          </a:prstGeom>
        </p:spPr>
        <p:txBody>
          <a:bodyPr wrap="square">
            <a:spAutoFit/>
          </a:bodyPr>
          <a:lstStyle/>
          <a:p>
            <a:pPr lvl="0">
              <a:defRPr/>
            </a:pPr>
            <a:r>
              <a:rPr lang="en-US" altLang="ko-KR" sz="700"/>
              <a:t>TABLE_USER</a:t>
            </a:r>
          </a:p>
        </p:txBody>
      </p:sp>
      <p:sp>
        <p:nvSpPr>
          <p:cNvPr id="205" name="순서도: 데이터 204"/>
          <p:cNvSpPr/>
          <p:nvPr/>
        </p:nvSpPr>
        <p:spPr>
          <a:xfrm>
            <a:off x="9267999" y="3513644"/>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sp>
        <p:nvSpPr>
          <p:cNvPr id="206" name="직사각형 205"/>
          <p:cNvSpPr/>
          <p:nvPr/>
        </p:nvSpPr>
        <p:spPr>
          <a:xfrm>
            <a:off x="8472875" y="3409196"/>
            <a:ext cx="1067872" cy="415498"/>
          </a:xfrm>
          <a:prstGeom prst="rect">
            <a:avLst/>
          </a:prstGeom>
        </p:spPr>
        <p:txBody>
          <a:bodyPr wrap="square">
            <a:spAutoFit/>
          </a:bodyPr>
          <a:lstStyle/>
          <a:p>
            <a:pPr marL="171450" lvl="0" indent="-171450">
              <a:buFont typeface="Arial"/>
              <a:buChar char="•"/>
              <a:defRPr/>
            </a:pPr>
            <a:r>
              <a:rPr lang="en-US" altLang="ko-KR" sz="700"/>
              <a:t>Input Information</a:t>
            </a:r>
          </a:p>
          <a:p>
            <a:pPr lvl="0">
              <a:defRPr/>
            </a:pPr>
            <a:r>
              <a:rPr lang="en-US" altLang="ko-KR" sz="700"/>
              <a:t>   - NEW PW</a:t>
            </a:r>
          </a:p>
          <a:p>
            <a:pPr lvl="0">
              <a:defRPr/>
            </a:pPr>
            <a:r>
              <a:rPr lang="en-US" altLang="ko-KR" sz="700"/>
              <a:t>   - NEW PW2</a:t>
            </a:r>
          </a:p>
        </p:txBody>
      </p:sp>
      <p:cxnSp>
        <p:nvCxnSpPr>
          <p:cNvPr id="209" name="직선 화살표 연결선 208"/>
          <p:cNvCxnSpPr/>
          <p:nvPr/>
        </p:nvCxnSpPr>
        <p:spPr>
          <a:xfrm>
            <a:off x="9780067" y="380502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0" name="순서도: 처리 209"/>
          <p:cNvSpPr/>
          <p:nvPr/>
        </p:nvSpPr>
        <p:spPr>
          <a:xfrm>
            <a:off x="9268445" y="4013650"/>
            <a:ext cx="1024133"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비밀번호 변경</a:t>
            </a:r>
          </a:p>
        </p:txBody>
      </p:sp>
      <p:cxnSp>
        <p:nvCxnSpPr>
          <p:cNvPr id="218" name="직선 화살표 연결선 217"/>
          <p:cNvCxnSpPr/>
          <p:nvPr/>
        </p:nvCxnSpPr>
        <p:spPr>
          <a:xfrm>
            <a:off x="9780067" y="430282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9" name="순서도: 처리 218"/>
          <p:cNvSpPr/>
          <p:nvPr/>
        </p:nvSpPr>
        <p:spPr>
          <a:xfrm>
            <a:off x="9211306" y="5018189"/>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Session.invalidate()</a:t>
            </a:r>
            <a:endParaRPr lang="ko-KR" altLang="en-US" sz="900">
              <a:solidFill>
                <a:schemeClr val="tx1"/>
              </a:solidFill>
            </a:endParaRPr>
          </a:p>
        </p:txBody>
      </p:sp>
      <p:cxnSp>
        <p:nvCxnSpPr>
          <p:cNvPr id="220" name="직선 화살표 연결선 219"/>
          <p:cNvCxnSpPr/>
          <p:nvPr/>
        </p:nvCxnSpPr>
        <p:spPr>
          <a:xfrm>
            <a:off x="9785270" y="533585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8615620">
                  <a:extLst>
                    <a:ext uri="{9D8B030D-6E8A-4147-A177-3AD203B41FA5}">
                      <a16:colId xmlns:a16="http://schemas.microsoft.com/office/drawing/2014/main" val="20001"/>
                    </a:ext>
                  </a:extLst>
                </a:gridCol>
              </a:tblGrid>
              <a:tr h="342763">
                <a:tc rowSpan="2">
                  <a:txBody>
                    <a:bodyPr/>
                    <a:lstStyle/>
                    <a:p>
                      <a:pPr algn="ctr" latinLnBrk="1">
                        <a:defRPr/>
                      </a:pPr>
                      <a:r>
                        <a:rPr lang="en-US" altLang="ko-KR" sz="1000" b="1">
                          <a:solidFill>
                            <a:schemeClr val="tx1"/>
                          </a:solidFill>
                        </a:rPr>
                        <a:t>mypage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STEP 7. </a:t>
                      </a:r>
                      <a:r>
                        <a:rPr lang="ko-KR" altLang="en-US" sz="1000" b="1">
                          <a:solidFill>
                            <a:schemeClr val="tx1"/>
                          </a:solidFill>
                        </a:rPr>
                        <a:t>회원 탈퇴</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11</a:t>
            </a:fld>
            <a:endParaRPr lang="en-US" altLang="en-US" sz="900"/>
          </a:p>
        </p:txBody>
      </p:sp>
      <p:sp>
        <p:nvSpPr>
          <p:cNvPr id="65" name="순서도: 데이터 64"/>
          <p:cNvSpPr/>
          <p:nvPr/>
        </p:nvSpPr>
        <p:spPr>
          <a:xfrm>
            <a:off x="5171297" y="2845816"/>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PW</a:t>
            </a:r>
            <a:endParaRPr lang="ko-KR" altLang="en-US" sz="900">
              <a:solidFill>
                <a:schemeClr val="tx1"/>
              </a:solidFill>
            </a:endParaRPr>
          </a:p>
        </p:txBody>
      </p:sp>
      <p:sp>
        <p:nvSpPr>
          <p:cNvPr id="66" name="순서도: 문서 65"/>
          <p:cNvSpPr/>
          <p:nvPr/>
        </p:nvSpPr>
        <p:spPr>
          <a:xfrm>
            <a:off x="4943872" y="2348880"/>
            <a:ext cx="1415035"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myPage_deleteAccount.jsp</a:t>
            </a:r>
            <a:endParaRPr lang="ko-KR" altLang="en-US" sz="900">
              <a:solidFill>
                <a:schemeClr val="tx1"/>
              </a:solidFill>
            </a:endParaRPr>
          </a:p>
        </p:txBody>
      </p:sp>
      <p:cxnSp>
        <p:nvCxnSpPr>
          <p:cNvPr id="68" name="직선 화살표 연결선 67"/>
          <p:cNvCxnSpPr/>
          <p:nvPr/>
        </p:nvCxnSpPr>
        <p:spPr>
          <a:xfrm>
            <a:off x="5683365" y="263672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2" name="순서도: 처리 71"/>
          <p:cNvSpPr/>
          <p:nvPr/>
        </p:nvSpPr>
        <p:spPr>
          <a:xfrm>
            <a:off x="5314877" y="3357046"/>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 인증</a:t>
            </a:r>
          </a:p>
        </p:txBody>
      </p:sp>
      <p:cxnSp>
        <p:nvCxnSpPr>
          <p:cNvPr id="73" name="직선 화살표 연결선 72"/>
          <p:cNvCxnSpPr/>
          <p:nvPr/>
        </p:nvCxnSpPr>
        <p:spPr>
          <a:xfrm>
            <a:off x="5683365" y="31530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9" name="직선 화살표 연결선 78"/>
          <p:cNvCxnSpPr/>
          <p:nvPr/>
        </p:nvCxnSpPr>
        <p:spPr>
          <a:xfrm>
            <a:off x="5688657" y="36446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2" name="순서도: 문서 81"/>
          <p:cNvSpPr/>
          <p:nvPr/>
        </p:nvSpPr>
        <p:spPr>
          <a:xfrm>
            <a:off x="7667039" y="2843346"/>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sp>
        <p:nvSpPr>
          <p:cNvPr id="86" name="직사각형 85"/>
          <p:cNvSpPr/>
          <p:nvPr/>
        </p:nvSpPr>
        <p:spPr>
          <a:xfrm>
            <a:off x="4849137" y="3487493"/>
            <a:ext cx="343364" cy="215444"/>
          </a:xfrm>
          <a:prstGeom prst="rect">
            <a:avLst/>
          </a:prstGeom>
        </p:spPr>
        <p:txBody>
          <a:bodyPr wrap="none">
            <a:spAutoFit/>
          </a:bodyPr>
          <a:lstStyle/>
          <a:p>
            <a:pPr lvl="0">
              <a:defRPr/>
            </a:pPr>
            <a:r>
              <a:rPr lang="en-US" altLang="ko-KR" sz="800"/>
              <a:t>NO</a:t>
            </a:r>
            <a:endParaRPr lang="ko-KR" altLang="en-US" sz="800"/>
          </a:p>
        </p:txBody>
      </p:sp>
      <p:sp>
        <p:nvSpPr>
          <p:cNvPr id="90" name="직사각형 89"/>
          <p:cNvSpPr/>
          <p:nvPr/>
        </p:nvSpPr>
        <p:spPr>
          <a:xfrm>
            <a:off x="5698420" y="3639819"/>
            <a:ext cx="351378" cy="215444"/>
          </a:xfrm>
          <a:prstGeom prst="rect">
            <a:avLst/>
          </a:prstGeom>
        </p:spPr>
        <p:txBody>
          <a:bodyPr wrap="none">
            <a:spAutoFit/>
          </a:bodyPr>
          <a:lstStyle/>
          <a:p>
            <a:pPr lvl="0">
              <a:defRPr/>
            </a:pPr>
            <a:r>
              <a:rPr lang="en-US" altLang="ko-KR" sz="800"/>
              <a:t>YES</a:t>
            </a:r>
            <a:endParaRPr lang="ko-KR" altLang="en-US" sz="800"/>
          </a:p>
        </p:txBody>
      </p:sp>
      <p:cxnSp>
        <p:nvCxnSpPr>
          <p:cNvPr id="91" name="연결선: 꺾임 90"/>
          <p:cNvCxnSpPr>
            <a:stCxn id="72" idx="1"/>
            <a:endCxn id="65" idx="2"/>
          </p:cNvCxnSpPr>
          <p:nvPr/>
        </p:nvCxnSpPr>
        <p:spPr>
          <a:xfrm rot="10800000">
            <a:off x="5273711" y="2995331"/>
            <a:ext cx="41166" cy="505927"/>
          </a:xfrm>
          <a:prstGeom prst="bentConnector3">
            <a:avLst>
              <a:gd name="adj1" fmla="val 181613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3" name="직선 화살표 연결선 92"/>
          <p:cNvCxnSpPr/>
          <p:nvPr/>
        </p:nvCxnSpPr>
        <p:spPr>
          <a:xfrm>
            <a:off x="5698420" y="41455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8" name="직선 화살표 연결선 107"/>
          <p:cNvCxnSpPr/>
          <p:nvPr/>
        </p:nvCxnSpPr>
        <p:spPr>
          <a:xfrm>
            <a:off x="5705695" y="464372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1" name="순서도: 처리 110"/>
          <p:cNvSpPr/>
          <p:nvPr/>
        </p:nvSpPr>
        <p:spPr>
          <a:xfrm>
            <a:off x="7640697" y="2319054"/>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Session.invalidate()</a:t>
            </a:r>
            <a:endParaRPr lang="ko-KR" altLang="en-US" sz="900">
              <a:solidFill>
                <a:schemeClr val="tx1"/>
              </a:solidFill>
            </a:endParaRPr>
          </a:p>
        </p:txBody>
      </p:sp>
      <p:cxnSp>
        <p:nvCxnSpPr>
          <p:cNvPr id="114" name="직선 화살표 연결선 113"/>
          <p:cNvCxnSpPr/>
          <p:nvPr/>
        </p:nvCxnSpPr>
        <p:spPr>
          <a:xfrm>
            <a:off x="8195633" y="263672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5" name="순서도: 처리 114"/>
          <p:cNvSpPr/>
          <p:nvPr/>
        </p:nvSpPr>
        <p:spPr>
          <a:xfrm>
            <a:off x="4008322" y="3094128"/>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비밀번호가 틀립니다</a:t>
            </a:r>
            <a:r>
              <a:rPr lang="en-US" altLang="ko-KR" sz="700">
                <a:solidFill>
                  <a:schemeClr val="tx1"/>
                </a:solidFill>
              </a:rPr>
              <a:t>.</a:t>
            </a:r>
          </a:p>
          <a:p>
            <a:pPr algn="ctr">
              <a:defRPr/>
            </a:pPr>
            <a:r>
              <a:rPr lang="en-US" altLang="ko-KR" sz="700">
                <a:solidFill>
                  <a:schemeClr val="tx1"/>
                </a:solidFill>
              </a:rPr>
              <a:t> </a:t>
            </a:r>
            <a:endParaRPr lang="ko-KR" altLang="en-US" sz="700">
              <a:solidFill>
                <a:schemeClr val="tx1"/>
              </a:solidFill>
            </a:endParaRPr>
          </a:p>
        </p:txBody>
      </p:sp>
      <p:sp>
        <p:nvSpPr>
          <p:cNvPr id="116" name="순서도: 수행의 시작/종료 115"/>
          <p:cNvSpPr/>
          <p:nvPr/>
        </p:nvSpPr>
        <p:spPr>
          <a:xfrm>
            <a:off x="4324914" y="3268625"/>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22" name="순서도: 데이터 121"/>
          <p:cNvSpPr/>
          <p:nvPr/>
        </p:nvSpPr>
        <p:spPr>
          <a:xfrm>
            <a:off x="5165056" y="3854519"/>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PW</a:t>
            </a:r>
            <a:endParaRPr lang="ko-KR" altLang="en-US" sz="900">
              <a:solidFill>
                <a:schemeClr val="tx1"/>
              </a:solidFill>
            </a:endParaRPr>
          </a:p>
        </p:txBody>
      </p:sp>
      <p:sp>
        <p:nvSpPr>
          <p:cNvPr id="123" name="직사각형 122"/>
          <p:cNvSpPr/>
          <p:nvPr/>
        </p:nvSpPr>
        <p:spPr>
          <a:xfrm>
            <a:off x="5705695" y="4147854"/>
            <a:ext cx="351378" cy="215444"/>
          </a:xfrm>
          <a:prstGeom prst="rect">
            <a:avLst/>
          </a:prstGeom>
        </p:spPr>
        <p:txBody>
          <a:bodyPr wrap="none">
            <a:spAutoFit/>
          </a:bodyPr>
          <a:lstStyle/>
          <a:p>
            <a:pPr lvl="0">
              <a:defRPr/>
            </a:pPr>
            <a:r>
              <a:rPr lang="en-US" altLang="ko-KR" sz="800"/>
              <a:t>YES</a:t>
            </a:r>
            <a:endParaRPr lang="ko-KR" altLang="en-US" sz="800"/>
          </a:p>
        </p:txBody>
      </p:sp>
      <p:sp>
        <p:nvSpPr>
          <p:cNvPr id="127" name="직사각형 126"/>
          <p:cNvSpPr/>
          <p:nvPr/>
        </p:nvSpPr>
        <p:spPr>
          <a:xfrm>
            <a:off x="4855819" y="4490266"/>
            <a:ext cx="343364" cy="215444"/>
          </a:xfrm>
          <a:prstGeom prst="rect">
            <a:avLst/>
          </a:prstGeom>
        </p:spPr>
        <p:txBody>
          <a:bodyPr wrap="none">
            <a:spAutoFit/>
          </a:bodyPr>
          <a:lstStyle/>
          <a:p>
            <a:pPr lvl="0">
              <a:defRPr/>
            </a:pPr>
            <a:r>
              <a:rPr lang="en-US" altLang="ko-KR" sz="800"/>
              <a:t>NO</a:t>
            </a:r>
            <a:endParaRPr lang="ko-KR" altLang="en-US" sz="800"/>
          </a:p>
        </p:txBody>
      </p:sp>
      <p:cxnSp>
        <p:nvCxnSpPr>
          <p:cNvPr id="129" name="연결선: 꺾임 128"/>
          <p:cNvCxnSpPr/>
          <p:nvPr/>
        </p:nvCxnSpPr>
        <p:spPr>
          <a:xfrm rot="10800000">
            <a:off x="5280393" y="3998104"/>
            <a:ext cx="41166" cy="505927"/>
          </a:xfrm>
          <a:prstGeom prst="bentConnector3">
            <a:avLst>
              <a:gd name="adj1" fmla="val 181613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1" name="순서도: 처리 130"/>
          <p:cNvSpPr/>
          <p:nvPr/>
        </p:nvSpPr>
        <p:spPr>
          <a:xfrm>
            <a:off x="4015004" y="4096901"/>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비밀번호가 틀립니다</a:t>
            </a:r>
            <a:r>
              <a:rPr lang="en-US" altLang="ko-KR" sz="700">
                <a:solidFill>
                  <a:schemeClr val="tx1"/>
                </a:solidFill>
              </a:rPr>
              <a:t>.</a:t>
            </a:r>
          </a:p>
          <a:p>
            <a:pPr algn="ctr">
              <a:defRPr/>
            </a:pPr>
            <a:r>
              <a:rPr lang="en-US" altLang="ko-KR" sz="700">
                <a:solidFill>
                  <a:schemeClr val="tx1"/>
                </a:solidFill>
              </a:rPr>
              <a:t> </a:t>
            </a:r>
            <a:endParaRPr lang="ko-KR" altLang="en-US" sz="700">
              <a:solidFill>
                <a:schemeClr val="tx1"/>
              </a:solidFill>
            </a:endParaRPr>
          </a:p>
        </p:txBody>
      </p:sp>
      <p:sp>
        <p:nvSpPr>
          <p:cNvPr id="132" name="순서도: 수행의 시작/종료 131"/>
          <p:cNvSpPr/>
          <p:nvPr/>
        </p:nvSpPr>
        <p:spPr>
          <a:xfrm>
            <a:off x="4331596" y="4271398"/>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33" name="순서도: 처리 132"/>
          <p:cNvSpPr/>
          <p:nvPr/>
        </p:nvSpPr>
        <p:spPr>
          <a:xfrm>
            <a:off x="5326984" y="4355303"/>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 탈퇴</a:t>
            </a:r>
          </a:p>
        </p:txBody>
      </p:sp>
      <p:sp>
        <p:nvSpPr>
          <p:cNvPr id="135" name="순서도: 처리 134"/>
          <p:cNvSpPr/>
          <p:nvPr/>
        </p:nvSpPr>
        <p:spPr>
          <a:xfrm>
            <a:off x="5130339" y="4850350"/>
            <a:ext cx="120340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UserDeleteAccountOkAction.java</a:t>
            </a:r>
            <a:endParaRPr lang="ko-KR" altLang="en-US" sz="900">
              <a:solidFill>
                <a:schemeClr val="tx1"/>
              </a:solidFill>
            </a:endParaRPr>
          </a:p>
        </p:txBody>
      </p:sp>
      <p:cxnSp>
        <p:nvCxnSpPr>
          <p:cNvPr id="140" name="연결선: 꺾임 139"/>
          <p:cNvCxnSpPr>
            <a:stCxn id="135" idx="2"/>
            <a:endCxn id="111" idx="1"/>
          </p:cNvCxnSpPr>
          <p:nvPr/>
        </p:nvCxnSpPr>
        <p:spPr>
          <a:xfrm rot="5400000" flipH="1" flipV="1">
            <a:off x="5341303" y="2868623"/>
            <a:ext cx="2690129" cy="1908658"/>
          </a:xfrm>
          <a:prstGeom prst="bentConnector4">
            <a:avLst>
              <a:gd name="adj1" fmla="val -8498"/>
              <a:gd name="adj2" fmla="val 9177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44" name="그림 143" descr="모니터, 컴퓨터이(가) 표시된 사진  자동 생성된 설명"/>
          <p:cNvPicPr>
            <a:picLocks noChangeAspect="1"/>
          </p:cNvPicPr>
          <p:nvPr/>
        </p:nvPicPr>
        <p:blipFill rotWithShape="1">
          <a:blip r:embed="rId2"/>
          <a:stretch>
            <a:fillRect/>
          </a:stretch>
        </p:blipFill>
        <p:spPr>
          <a:xfrm>
            <a:off x="6750900" y="4685672"/>
            <a:ext cx="611352" cy="611352"/>
          </a:xfrm>
          <a:prstGeom prst="rect">
            <a:avLst/>
          </a:prstGeom>
        </p:spPr>
      </p:pic>
      <p:sp>
        <p:nvSpPr>
          <p:cNvPr id="145" name="직사각형 144"/>
          <p:cNvSpPr/>
          <p:nvPr/>
        </p:nvSpPr>
        <p:spPr>
          <a:xfrm>
            <a:off x="6644679" y="5174243"/>
            <a:ext cx="881248" cy="230832"/>
          </a:xfrm>
          <a:prstGeom prst="rect">
            <a:avLst/>
          </a:prstGeom>
        </p:spPr>
        <p:txBody>
          <a:bodyPr wrap="square">
            <a:spAutoFit/>
          </a:bodyPr>
          <a:lstStyle/>
          <a:p>
            <a:pPr lvl="0">
              <a:defRPr/>
            </a:pPr>
            <a:r>
              <a:rPr lang="en-US" altLang="ko-KR" sz="900"/>
              <a:t>TABLE_USER</a:t>
            </a:r>
          </a:p>
        </p:txBody>
      </p:sp>
      <p:cxnSp>
        <p:nvCxnSpPr>
          <p:cNvPr id="147" name="직선 화살표 연결선 146"/>
          <p:cNvCxnSpPr/>
          <p:nvPr/>
        </p:nvCxnSpPr>
        <p:spPr>
          <a:xfrm>
            <a:off x="6416739" y="5008093"/>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이벤트 등록</a:t>
            </a:r>
          </a:p>
        </p:txBody>
      </p:sp>
      <p:graphicFrame>
        <p:nvGraphicFramePr>
          <p:cNvPr id="3" name="표 2"/>
          <p:cNvGraphicFramePr>
            <a:graphicFrameLocks noGrp="1"/>
          </p:cNvGraphicFramePr>
          <p:nvPr/>
        </p:nvGraphicFramePr>
        <p:xfrm>
          <a:off x="1197870" y="1660340"/>
          <a:ext cx="9796259" cy="3960440"/>
        </p:xfrm>
        <a:graphic>
          <a:graphicData uri="http://schemas.openxmlformats.org/drawingml/2006/table">
            <a:tbl>
              <a:tblPr>
                <a:tableStyleId>{5C22544A-7EE6-4342-B048-85BDC9FD1C3A}</a:tableStyleId>
              </a:tblPr>
              <a:tblGrid>
                <a:gridCol w="649658">
                  <a:extLst>
                    <a:ext uri="{9D8B030D-6E8A-4147-A177-3AD203B41FA5}">
                      <a16:colId xmlns:a16="http://schemas.microsoft.com/office/drawing/2014/main" val="20000"/>
                    </a:ext>
                  </a:extLst>
                </a:gridCol>
                <a:gridCol w="4777646">
                  <a:extLst>
                    <a:ext uri="{9D8B030D-6E8A-4147-A177-3AD203B41FA5}">
                      <a16:colId xmlns:a16="http://schemas.microsoft.com/office/drawing/2014/main" val="20001"/>
                    </a:ext>
                  </a:extLst>
                </a:gridCol>
                <a:gridCol w="1512168">
                  <a:extLst>
                    <a:ext uri="{9D8B030D-6E8A-4147-A177-3AD203B41FA5}">
                      <a16:colId xmlns:a16="http://schemas.microsoft.com/office/drawing/2014/main" val="20002"/>
                    </a:ext>
                  </a:extLst>
                </a:gridCol>
                <a:gridCol w="2448272">
                  <a:extLst>
                    <a:ext uri="{9D8B030D-6E8A-4147-A177-3AD203B41FA5}">
                      <a16:colId xmlns:a16="http://schemas.microsoft.com/office/drawing/2014/main" val="20003"/>
                    </a:ext>
                  </a:extLst>
                </a:gridCol>
                <a:gridCol w="408515">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EVENT</a:t>
                      </a:r>
                    </a:p>
                    <a:p>
                      <a:pPr algn="ctr" latinLnBrk="1">
                        <a:defRPr/>
                      </a:pPr>
                      <a:r>
                        <a:rPr lang="en-US" altLang="ko-KR" sz="1000" b="1">
                          <a:solidFill>
                            <a:schemeClr val="tx1"/>
                          </a:solidFill>
                        </a:rPr>
                        <a:t>Write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gridSpan="4">
                  <a:txBody>
                    <a:bodyPr/>
                    <a:lstStyle/>
                    <a:p>
                      <a:pPr algn="ctr" latinLnBrk="1">
                        <a:defRPr/>
                      </a:pPr>
                      <a:r>
                        <a:rPr lang="ko-KR" altLang="en-US" sz="1000" b="1">
                          <a:solidFill>
                            <a:schemeClr val="tx1"/>
                          </a:solidFill>
                        </a:rPr>
                        <a:t>이벤트 등록</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4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5222684" y="2784536"/>
            <a:ext cx="567784" cy="18328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tx1"/>
                </a:solidFill>
              </a:rPr>
              <a:t>&lt;input&gt;</a:t>
            </a:r>
          </a:p>
        </p:txBody>
      </p:sp>
      <p:sp>
        <p:nvSpPr>
          <p:cNvPr id="9" name="순서도: 처리 8"/>
          <p:cNvSpPr/>
          <p:nvPr/>
        </p:nvSpPr>
        <p:spPr>
          <a:xfrm>
            <a:off x="4998175" y="3210582"/>
            <a:ext cx="1008112" cy="29168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&lt;button&gt;</a:t>
            </a:r>
          </a:p>
          <a:p>
            <a:pPr algn="ctr">
              <a:defRPr/>
            </a:pPr>
            <a:r>
              <a:rPr lang="en-US" altLang="ko-KR" sz="800">
                <a:solidFill>
                  <a:schemeClr val="tx1"/>
                </a:solidFill>
              </a:rPr>
              <a:t>form.Submit();</a:t>
            </a:r>
            <a:endParaRPr lang="ko-KR" altLang="en-US" sz="800">
              <a:solidFill>
                <a:schemeClr val="tx1"/>
              </a:solidFill>
            </a:endParaRPr>
          </a:p>
        </p:txBody>
      </p:sp>
      <p:sp>
        <p:nvSpPr>
          <p:cNvPr id="10" name="순서도: 판단 9"/>
          <p:cNvSpPr/>
          <p:nvPr/>
        </p:nvSpPr>
        <p:spPr>
          <a:xfrm>
            <a:off x="4867240" y="3778477"/>
            <a:ext cx="1269982"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Point Check</a:t>
            </a:r>
            <a:endParaRPr lang="ko-KR" altLang="en-US" sz="800">
              <a:solidFill>
                <a:schemeClr val="tx1"/>
              </a:solidFill>
            </a:endParaRPr>
          </a:p>
        </p:txBody>
      </p:sp>
      <p:cxnSp>
        <p:nvCxnSpPr>
          <p:cNvPr id="15" name="직선 화살표 연결선 14"/>
          <p:cNvCxnSpPr>
            <a:stCxn id="56" idx="2"/>
            <a:endCxn id="7" idx="0"/>
          </p:cNvCxnSpPr>
          <p:nvPr/>
        </p:nvCxnSpPr>
        <p:spPr>
          <a:xfrm>
            <a:off x="5505154" y="2451925"/>
            <a:ext cx="1422" cy="33261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7" idx="2"/>
            <a:endCxn id="9" idx="0"/>
          </p:cNvCxnSpPr>
          <p:nvPr/>
        </p:nvCxnSpPr>
        <p:spPr>
          <a:xfrm flipH="1">
            <a:off x="5502231" y="2967825"/>
            <a:ext cx="4345" cy="24275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9" idx="2"/>
            <a:endCxn id="10" idx="0"/>
          </p:cNvCxnSpPr>
          <p:nvPr/>
        </p:nvCxnSpPr>
        <p:spPr>
          <a:xfrm>
            <a:off x="5502231" y="3502262"/>
            <a:ext cx="0" cy="27621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89" idx="1"/>
            <a:endCxn id="308" idx="6"/>
          </p:cNvCxnSpPr>
          <p:nvPr/>
        </p:nvCxnSpPr>
        <p:spPr>
          <a:xfrm rot="10800000" flipV="1">
            <a:off x="7543054" y="2938628"/>
            <a:ext cx="1217242" cy="586163"/>
          </a:xfrm>
          <a:prstGeom prst="bentConnector3">
            <a:avLst>
              <a:gd name="adj1" fmla="val 50000"/>
            </a:avLst>
          </a:prstGeom>
          <a:ln>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7" name="직사각형 76"/>
          <p:cNvSpPr/>
          <p:nvPr/>
        </p:nvSpPr>
        <p:spPr>
          <a:xfrm>
            <a:off x="4712978" y="3700215"/>
            <a:ext cx="351378" cy="215444"/>
          </a:xfrm>
          <a:prstGeom prst="rect">
            <a:avLst/>
          </a:prstGeom>
        </p:spPr>
        <p:txBody>
          <a:bodyPr wrap="none">
            <a:spAutoFit/>
          </a:bodyPr>
          <a:lstStyle/>
          <a:p>
            <a:pPr lvl="0">
              <a:defRPr/>
            </a:pPr>
            <a:r>
              <a:rPr lang="en-US" altLang="ko-KR" sz="800"/>
              <a:t>YES</a:t>
            </a:r>
            <a:endParaRPr lang="ko-KR" altLang="en-US" sz="800"/>
          </a:p>
        </p:txBody>
      </p:sp>
      <p:sp>
        <p:nvSpPr>
          <p:cNvPr id="78" name="직사각형 77"/>
          <p:cNvSpPr/>
          <p:nvPr/>
        </p:nvSpPr>
        <p:spPr>
          <a:xfrm>
            <a:off x="6142774" y="3743066"/>
            <a:ext cx="343364" cy="215444"/>
          </a:xfrm>
          <a:prstGeom prst="rect">
            <a:avLst/>
          </a:prstGeom>
        </p:spPr>
        <p:txBody>
          <a:bodyPr wrap="none">
            <a:spAutoFit/>
          </a:bodyPr>
          <a:lstStyle/>
          <a:p>
            <a:pPr lvl="0">
              <a:defRPr/>
            </a:pPr>
            <a:r>
              <a:rPr lang="en-US" altLang="ko-KR" sz="800">
                <a:solidFill>
                  <a:srgbClr val="FF0000"/>
                </a:solidFill>
              </a:rPr>
              <a:t>NO</a:t>
            </a:r>
            <a:endParaRPr lang="ko-KR" altLang="en-US" sz="800">
              <a:solidFill>
                <a:srgbClr val="FF0000"/>
              </a:solidFill>
            </a:endParaRPr>
          </a:p>
        </p:txBody>
      </p:sp>
      <p:cxnSp>
        <p:nvCxnSpPr>
          <p:cNvPr id="111" name="연결선: 꺾임 110"/>
          <p:cNvCxnSpPr>
            <a:stCxn id="102" idx="6"/>
            <a:endCxn id="315" idx="1"/>
          </p:cNvCxnSpPr>
          <p:nvPr/>
        </p:nvCxnSpPr>
        <p:spPr>
          <a:xfrm flipV="1">
            <a:off x="7480995" y="3901899"/>
            <a:ext cx="1316087" cy="711771"/>
          </a:xfrm>
          <a:prstGeom prst="bentConnector3">
            <a:avLst>
              <a:gd name="adj1" fmla="val 50000"/>
            </a:avLst>
          </a:prstGeom>
          <a:ln>
            <a:solidFill>
              <a:srgbClr val="002060"/>
            </a:solidFill>
            <a:headEnd type="oval" w="med" len="med"/>
            <a:tailEnd type="oval" w="sm" len="sm"/>
          </a:ln>
        </p:spPr>
        <p:style>
          <a:lnRef idx="1">
            <a:schemeClr val="accent1"/>
          </a:lnRef>
          <a:fillRef idx="0">
            <a:schemeClr val="accent1"/>
          </a:fillRef>
          <a:effectRef idx="0">
            <a:schemeClr val="accent1"/>
          </a:effectRef>
          <a:fontRef idx="minor">
            <a:schemeClr val="tx1"/>
          </a:fontRef>
        </p:style>
      </p:cxnSp>
      <p:grpSp>
        <p:nvGrpSpPr>
          <p:cNvPr id="223" name="그룹 222"/>
          <p:cNvGrpSpPr/>
          <p:nvPr/>
        </p:nvGrpSpPr>
        <p:grpSpPr>
          <a:xfrm>
            <a:off x="7086762" y="4506950"/>
            <a:ext cx="567784" cy="411620"/>
            <a:chOff x="5514413" y="4648077"/>
            <a:chExt cx="567784" cy="411620"/>
          </a:xfrm>
        </p:grpSpPr>
        <p:sp>
          <p:nvSpPr>
            <p:cNvPr id="102" name="순서도: 연결자 101"/>
            <p:cNvSpPr/>
            <p:nvPr/>
          </p:nvSpPr>
          <p:spPr>
            <a:xfrm flipV="1">
              <a:off x="5687965" y="4648077"/>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38" name="직사각형 137"/>
            <p:cNvSpPr/>
            <p:nvPr/>
          </p:nvSpPr>
          <p:spPr>
            <a:xfrm>
              <a:off x="5514413" y="4844253"/>
              <a:ext cx="567784" cy="215444"/>
            </a:xfrm>
            <a:prstGeom prst="rect">
              <a:avLst/>
            </a:prstGeom>
          </p:spPr>
          <p:txBody>
            <a:bodyPr wrap="none">
              <a:spAutoFit/>
            </a:bodyPr>
            <a:lstStyle/>
            <a:p>
              <a:pPr lvl="0">
                <a:defRPr/>
              </a:pPr>
              <a:r>
                <a:rPr lang="en-US" altLang="ko-KR" sz="800"/>
                <a:t>Connect</a:t>
              </a:r>
              <a:endParaRPr lang="ko-KR" altLang="en-US" sz="800"/>
            </a:p>
          </p:txBody>
        </p:sp>
      </p:gr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12</a:t>
            </a:fld>
            <a:endParaRPr lang="en-US" altLang="en-US" sz="900"/>
          </a:p>
        </p:txBody>
      </p:sp>
      <p:sp>
        <p:nvSpPr>
          <p:cNvPr id="56" name="순서도: 문서 59"/>
          <p:cNvSpPr/>
          <p:nvPr/>
        </p:nvSpPr>
        <p:spPr>
          <a:xfrm>
            <a:off x="5001098" y="215526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eventWriter.jsp</a:t>
            </a:r>
          </a:p>
          <a:p>
            <a:pPr algn="ctr">
              <a:defRPr/>
            </a:pPr>
            <a:r>
              <a:rPr lang="en-US" altLang="ko-KR" sz="900">
                <a:solidFill>
                  <a:schemeClr val="tx1"/>
                </a:solidFill>
              </a:rPr>
              <a:t>(start)</a:t>
            </a:r>
            <a:endParaRPr lang="ko-KR" altLang="en-US" sz="900">
              <a:solidFill>
                <a:schemeClr val="tx1"/>
              </a:solidFill>
            </a:endParaRPr>
          </a:p>
        </p:txBody>
      </p:sp>
      <p:sp>
        <p:nvSpPr>
          <p:cNvPr id="79" name="순서도: 처리 8"/>
          <p:cNvSpPr/>
          <p:nvPr/>
        </p:nvSpPr>
        <p:spPr>
          <a:xfrm>
            <a:off x="2259029" y="3843857"/>
            <a:ext cx="1015969" cy="103134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tx1"/>
                </a:solidFill>
              </a:rPr>
              <a:t>File_Name(</a:t>
            </a:r>
            <a:r>
              <a:rPr lang="ko-KR" altLang="en-US" sz="700">
                <a:solidFill>
                  <a:schemeClr val="tx1"/>
                </a:solidFill>
              </a:rPr>
              <a:t>이미지</a:t>
            </a:r>
            <a:r>
              <a:rPr lang="en-US" altLang="ko-KR" sz="700">
                <a:solidFill>
                  <a:schemeClr val="tx1"/>
                </a:solidFill>
              </a:rPr>
              <a:t>)</a:t>
            </a:r>
          </a:p>
          <a:p>
            <a:pPr algn="ctr">
              <a:defRPr/>
            </a:pPr>
            <a:r>
              <a:rPr lang="en-US" altLang="ko-KR" sz="700">
                <a:solidFill>
                  <a:schemeClr val="tx1"/>
                </a:solidFill>
              </a:rPr>
              <a:t>Board_Title(</a:t>
            </a:r>
            <a:r>
              <a:rPr lang="ko-KR" altLang="en-US" sz="700">
                <a:solidFill>
                  <a:schemeClr val="tx1"/>
                </a:solidFill>
              </a:rPr>
              <a:t>제목</a:t>
            </a:r>
            <a:r>
              <a:rPr lang="en-US" altLang="ko-KR" sz="700">
                <a:solidFill>
                  <a:schemeClr val="tx1"/>
                </a:solidFill>
              </a:rPr>
              <a:t>)</a:t>
            </a:r>
          </a:p>
          <a:p>
            <a:pPr algn="ctr">
              <a:defRPr/>
            </a:pPr>
            <a:r>
              <a:rPr lang="en-US" altLang="ko-KR" sz="700">
                <a:solidFill>
                  <a:schemeClr val="tx1"/>
                </a:solidFill>
              </a:rPr>
              <a:t>Board_Content(</a:t>
            </a:r>
            <a:r>
              <a:rPr lang="ko-KR" altLang="en-US" sz="700">
                <a:solidFill>
                  <a:schemeClr val="tx1"/>
                </a:solidFill>
              </a:rPr>
              <a:t>내용</a:t>
            </a:r>
            <a:r>
              <a:rPr lang="en-US" altLang="ko-KR" sz="700">
                <a:solidFill>
                  <a:schemeClr val="tx1"/>
                </a:solidFill>
              </a:rPr>
              <a:t>)</a:t>
            </a:r>
          </a:p>
          <a:p>
            <a:pPr algn="ctr">
              <a:defRPr/>
            </a:pPr>
            <a:r>
              <a:rPr lang="en-US" altLang="ko-KR" sz="700">
                <a:solidFill>
                  <a:schemeClr val="tx1"/>
                </a:solidFill>
              </a:rPr>
              <a:t>Board_Address/</a:t>
            </a:r>
          </a:p>
          <a:p>
            <a:pPr algn="ctr">
              <a:defRPr/>
            </a:pPr>
            <a:r>
              <a:rPr lang="en-US" altLang="ko-KR" sz="700">
                <a:solidFill>
                  <a:schemeClr val="tx1"/>
                </a:solidFill>
              </a:rPr>
              <a:t>Detail/Etc(</a:t>
            </a:r>
            <a:r>
              <a:rPr lang="ko-KR" altLang="en-US" sz="700">
                <a:solidFill>
                  <a:schemeClr val="tx1"/>
                </a:solidFill>
              </a:rPr>
              <a:t>주소</a:t>
            </a:r>
            <a:r>
              <a:rPr lang="en-US" altLang="ko-KR" sz="700">
                <a:solidFill>
                  <a:schemeClr val="tx1"/>
                </a:solidFill>
              </a:rPr>
              <a:t>)</a:t>
            </a:r>
          </a:p>
          <a:p>
            <a:pPr algn="ctr">
              <a:defRPr/>
            </a:pPr>
            <a:r>
              <a:rPr lang="en-US" altLang="ko-KR" sz="700">
                <a:solidFill>
                  <a:schemeClr val="tx1"/>
                </a:solidFill>
              </a:rPr>
              <a:t>EVT_START &amp; END(</a:t>
            </a:r>
            <a:r>
              <a:rPr lang="ko-KR" altLang="en-US" sz="700">
                <a:solidFill>
                  <a:schemeClr val="tx1"/>
                </a:solidFill>
              </a:rPr>
              <a:t>기간</a:t>
            </a:r>
            <a:r>
              <a:rPr lang="en-US" altLang="ko-KR" sz="700">
                <a:solidFill>
                  <a:schemeClr val="tx1"/>
                </a:solidFill>
              </a:rPr>
              <a:t>)</a:t>
            </a:r>
          </a:p>
          <a:p>
            <a:pPr algn="ctr">
              <a:defRPr/>
            </a:pPr>
            <a:r>
              <a:rPr lang="en-US" altLang="ko-KR" sz="700">
                <a:solidFill>
                  <a:schemeClr val="tx1"/>
                </a:solidFill>
              </a:rPr>
              <a:t>Phone &amp; Call number(</a:t>
            </a:r>
            <a:r>
              <a:rPr lang="ko-KR" altLang="en-US" sz="700">
                <a:solidFill>
                  <a:schemeClr val="tx1"/>
                </a:solidFill>
              </a:rPr>
              <a:t>전화번호</a:t>
            </a:r>
            <a:r>
              <a:rPr lang="en-US" altLang="ko-KR" sz="700">
                <a:solidFill>
                  <a:schemeClr val="tx1"/>
                </a:solidFill>
              </a:rPr>
              <a:t>)</a:t>
            </a:r>
          </a:p>
        </p:txBody>
      </p:sp>
      <p:cxnSp>
        <p:nvCxnSpPr>
          <p:cNvPr id="121" name="연결선: 꺾임 29"/>
          <p:cNvCxnSpPr>
            <a:stCxn id="10" idx="1"/>
            <a:endCxn id="126" idx="3"/>
          </p:cNvCxnSpPr>
          <p:nvPr/>
        </p:nvCxnSpPr>
        <p:spPr>
          <a:xfrm rot="10800000">
            <a:off x="3092064" y="2406502"/>
            <a:ext cx="1775177" cy="1517426"/>
          </a:xfrm>
          <a:prstGeom prst="bentConnector3">
            <a:avLst>
              <a:gd name="adj1" fmla="val 50000"/>
            </a:avLst>
          </a:prstGeom>
          <a:ln>
            <a:solidFill>
              <a:schemeClr val="tx1">
                <a:lumMod val="75000"/>
                <a:lumOff val="25000"/>
              </a:schemeClr>
            </a:solidFill>
            <a:headEnd type="arrow"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155" name="그룹 154"/>
          <p:cNvGrpSpPr/>
          <p:nvPr/>
        </p:nvGrpSpPr>
        <p:grpSpPr>
          <a:xfrm>
            <a:off x="2146705" y="4911574"/>
            <a:ext cx="1435646" cy="559955"/>
            <a:chOff x="1385060" y="3585688"/>
            <a:chExt cx="1435646" cy="559955"/>
          </a:xfrm>
        </p:grpSpPr>
        <p:pic>
          <p:nvPicPr>
            <p:cNvPr id="103" name="그림 102"/>
            <p:cNvPicPr>
              <a:picLocks noChangeAspect="1"/>
            </p:cNvPicPr>
            <p:nvPr/>
          </p:nvPicPr>
          <p:blipFill rotWithShape="1">
            <a:blip r:embed="rId2"/>
            <a:srcRect l="13420" t="13190" r="9390" b="26140"/>
            <a:stretch>
              <a:fillRect/>
            </a:stretch>
          </p:blipFill>
          <p:spPr>
            <a:xfrm>
              <a:off x="1813249" y="3585688"/>
              <a:ext cx="459859" cy="361426"/>
            </a:xfrm>
            <a:prstGeom prst="rect">
              <a:avLst/>
            </a:prstGeom>
          </p:spPr>
        </p:pic>
        <p:sp>
          <p:nvSpPr>
            <p:cNvPr id="145" name="직사각형 144"/>
            <p:cNvSpPr/>
            <p:nvPr/>
          </p:nvSpPr>
          <p:spPr>
            <a:xfrm>
              <a:off x="1385060" y="3914811"/>
              <a:ext cx="1435646" cy="230832"/>
            </a:xfrm>
            <a:prstGeom prst="rect">
              <a:avLst/>
            </a:prstGeom>
          </p:spPr>
          <p:txBody>
            <a:bodyPr wrap="square">
              <a:spAutoFit/>
            </a:bodyPr>
            <a:lstStyle/>
            <a:p>
              <a:pPr lvl="0">
                <a:defRPr/>
              </a:pPr>
              <a:r>
                <a:rPr lang="en-US" altLang="ko-KR" sz="900"/>
                <a:t>TABLE_BOARD_EVENT</a:t>
              </a:r>
            </a:p>
          </p:txBody>
        </p:sp>
      </p:grpSp>
      <p:grpSp>
        <p:nvGrpSpPr>
          <p:cNvPr id="203" name="그룹 202"/>
          <p:cNvGrpSpPr/>
          <p:nvPr/>
        </p:nvGrpSpPr>
        <p:grpSpPr>
          <a:xfrm>
            <a:off x="2278406" y="2100827"/>
            <a:ext cx="3223825" cy="2269466"/>
            <a:chOff x="646313" y="2242019"/>
            <a:chExt cx="3223825" cy="2269466"/>
          </a:xfrm>
        </p:grpSpPr>
        <p:sp>
          <p:nvSpPr>
            <p:cNvPr id="124" name="순서도: 처리 8"/>
            <p:cNvSpPr/>
            <p:nvPr/>
          </p:nvSpPr>
          <p:spPr>
            <a:xfrm>
              <a:off x="646313" y="2908932"/>
              <a:ext cx="1015961" cy="2270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tx1"/>
                  </a:solidFill>
                </a:rPr>
                <a:t>User_Point – 200</a:t>
              </a:r>
            </a:p>
          </p:txBody>
        </p:sp>
        <p:grpSp>
          <p:nvGrpSpPr>
            <p:cNvPr id="179" name="그룹 178"/>
            <p:cNvGrpSpPr/>
            <p:nvPr/>
          </p:nvGrpSpPr>
          <p:grpSpPr>
            <a:xfrm>
              <a:off x="730717" y="2242019"/>
              <a:ext cx="3139421" cy="2269466"/>
              <a:chOff x="721920" y="4309302"/>
              <a:chExt cx="3139421" cy="2269466"/>
            </a:xfrm>
          </p:grpSpPr>
          <p:grpSp>
            <p:nvGrpSpPr>
              <p:cNvPr id="117" name="그룹 116"/>
              <p:cNvGrpSpPr/>
              <p:nvPr/>
            </p:nvGrpSpPr>
            <p:grpSpPr>
              <a:xfrm>
                <a:off x="721920" y="4309302"/>
                <a:ext cx="881248" cy="685344"/>
                <a:chOff x="529357" y="3787092"/>
                <a:chExt cx="881248" cy="685346"/>
              </a:xfrm>
            </p:grpSpPr>
            <p:pic>
              <p:nvPicPr>
                <p:cNvPr id="126" name="그림 125" descr="모니터, 컴퓨터이(가) 표시된 사진  자동 생성된 설명"/>
                <p:cNvPicPr>
                  <a:picLocks noChangeAspect="1"/>
                </p:cNvPicPr>
                <p:nvPr/>
              </p:nvPicPr>
              <p:blipFill rotWithShape="1">
                <a:blip r:embed="rId3"/>
                <a:stretch>
                  <a:fillRect/>
                </a:stretch>
              </p:blipFill>
              <p:spPr>
                <a:xfrm>
                  <a:off x="647258" y="3787092"/>
                  <a:ext cx="611352" cy="611352"/>
                </a:xfrm>
                <a:prstGeom prst="rect">
                  <a:avLst/>
                </a:prstGeom>
              </p:spPr>
            </p:pic>
            <p:sp>
              <p:nvSpPr>
                <p:cNvPr id="127" name="직사각형 126"/>
                <p:cNvSpPr/>
                <p:nvPr/>
              </p:nvSpPr>
              <p:spPr>
                <a:xfrm>
                  <a:off x="529357" y="4241606"/>
                  <a:ext cx="881248" cy="230832"/>
                </a:xfrm>
                <a:prstGeom prst="rect">
                  <a:avLst/>
                </a:prstGeom>
              </p:spPr>
              <p:txBody>
                <a:bodyPr wrap="square">
                  <a:spAutoFit/>
                </a:bodyPr>
                <a:lstStyle/>
                <a:p>
                  <a:pPr lvl="0">
                    <a:defRPr/>
                  </a:pPr>
                  <a:r>
                    <a:rPr lang="en-US" altLang="ko-KR" sz="900"/>
                    <a:t>TABLE_USER</a:t>
                  </a:r>
                </a:p>
              </p:txBody>
            </p:sp>
          </p:grpSp>
          <p:cxnSp>
            <p:nvCxnSpPr>
              <p:cNvPr id="177" name="직선 화살표 연결선 176"/>
              <p:cNvCxnSpPr>
                <a:stCxn id="10" idx="2"/>
                <a:endCxn id="196" idx="0"/>
              </p:cNvCxnSpPr>
              <p:nvPr/>
            </p:nvCxnSpPr>
            <p:spPr>
              <a:xfrm flipH="1">
                <a:off x="3849753" y="6277854"/>
                <a:ext cx="11588" cy="300914"/>
              </a:xfrm>
              <a:prstGeom prst="straightConnector1">
                <a:avLst/>
              </a:prstGeom>
              <a:ln w="9525" cap="flat" cmpd="sng" algn="ctr">
                <a:solidFill>
                  <a:schemeClr val="dk1"/>
                </a:solidFill>
                <a:prstDash val="solid"/>
                <a:round/>
                <a:headEnd w="med" len="med"/>
                <a:tailEnd type="arrow" w="med" len="med"/>
              </a:ln>
            </p:spPr>
            <p:style>
              <a:lnRef idx="0">
                <a:scrgbClr r="0" g="0" b="0"/>
              </a:lnRef>
              <a:fillRef idx="0">
                <a:scrgbClr r="0" g="0" b="0"/>
              </a:fillRef>
              <a:effectRef idx="0">
                <a:scrgbClr r="0" g="0" b="0"/>
              </a:effectRef>
              <a:fontRef idx="minor">
                <a:schemeClr val="tx1"/>
              </a:fontRef>
            </p:style>
          </p:cxnSp>
        </p:grpSp>
      </p:grpSp>
      <p:cxnSp>
        <p:nvCxnSpPr>
          <p:cNvPr id="184" name="꺾인 연결선[E] 183"/>
          <p:cNvCxnSpPr>
            <a:stCxn id="79" idx="3"/>
            <a:endCxn id="43" idx="1"/>
          </p:cNvCxnSpPr>
          <p:nvPr/>
        </p:nvCxnSpPr>
        <p:spPr>
          <a:xfrm>
            <a:off x="3274998" y="4359529"/>
            <a:ext cx="1094210" cy="860079"/>
          </a:xfrm>
          <a:prstGeom prst="bentConnector3">
            <a:avLst>
              <a:gd name="adj1" fmla="val 50000"/>
            </a:avLst>
          </a:prstGeom>
          <a:ln w="9525" cap="rnd">
            <a:solidFill>
              <a:schemeClr val="dk1">
                <a:shade val="95000"/>
                <a:satMod val="105000"/>
              </a:schemeClr>
            </a:solidFill>
            <a:round/>
            <a:tailEnd type="triangle"/>
          </a:ln>
        </p:spPr>
        <p:style>
          <a:lnRef idx="1">
            <a:schemeClr val="dk1"/>
          </a:lnRef>
          <a:fillRef idx="0">
            <a:schemeClr val="dk1"/>
          </a:fillRef>
          <a:effectRef idx="0">
            <a:schemeClr val="dk1"/>
          </a:effectRef>
          <a:fontRef idx="minor">
            <a:schemeClr val="tx1"/>
          </a:fontRef>
        </p:style>
      </p:cxnSp>
      <p:sp>
        <p:nvSpPr>
          <p:cNvPr id="189" name="순서도: 문서 59"/>
          <p:cNvSpPr/>
          <p:nvPr/>
        </p:nvSpPr>
        <p:spPr>
          <a:xfrm>
            <a:off x="8760296" y="277979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pointCharge.jsp</a:t>
            </a:r>
          </a:p>
          <a:p>
            <a:pPr algn="ctr">
              <a:defRPr/>
            </a:pPr>
            <a:r>
              <a:rPr lang="en-US" altLang="ko-KR" sz="900">
                <a:solidFill>
                  <a:schemeClr val="tx1"/>
                </a:solidFill>
              </a:rPr>
              <a:t>(</a:t>
            </a:r>
            <a:r>
              <a:rPr lang="ko-KR" altLang="en-US" sz="900">
                <a:solidFill>
                  <a:schemeClr val="tx1"/>
                </a:solidFill>
              </a:rPr>
              <a:t>포인트 충전소</a:t>
            </a:r>
            <a:r>
              <a:rPr lang="en-US" altLang="ko-KR" sz="900">
                <a:solidFill>
                  <a:schemeClr val="tx1"/>
                </a:solidFill>
              </a:rPr>
              <a:t>)</a:t>
            </a:r>
            <a:endParaRPr lang="ko-KR" altLang="en-US" sz="900">
              <a:solidFill>
                <a:schemeClr val="tx1"/>
              </a:solidFill>
            </a:endParaRPr>
          </a:p>
        </p:txBody>
      </p:sp>
      <p:sp>
        <p:nvSpPr>
          <p:cNvPr id="196" name="순서도: 처리 8"/>
          <p:cNvSpPr/>
          <p:nvPr/>
        </p:nvSpPr>
        <p:spPr>
          <a:xfrm>
            <a:off x="4974999" y="4370293"/>
            <a:ext cx="1031288" cy="29168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&lt;button&gt;</a:t>
            </a:r>
          </a:p>
          <a:p>
            <a:pPr algn="ctr">
              <a:defRPr/>
            </a:pPr>
            <a:r>
              <a:rPr lang="en-US" altLang="ko-KR" sz="800">
                <a:solidFill>
                  <a:schemeClr val="tx1"/>
                </a:solidFill>
              </a:rPr>
              <a:t>form.Submit();</a:t>
            </a:r>
            <a:endParaRPr lang="ko-KR" altLang="en-US" sz="800">
              <a:solidFill>
                <a:schemeClr val="tx1"/>
              </a:solidFill>
            </a:endParaRPr>
          </a:p>
        </p:txBody>
      </p:sp>
      <p:sp>
        <p:nvSpPr>
          <p:cNvPr id="208" name="직사각형 207"/>
          <p:cNvSpPr/>
          <p:nvPr/>
        </p:nvSpPr>
        <p:spPr>
          <a:xfrm>
            <a:off x="4595448" y="4399228"/>
            <a:ext cx="351378" cy="215444"/>
          </a:xfrm>
          <a:prstGeom prst="rect">
            <a:avLst/>
          </a:prstGeom>
        </p:spPr>
        <p:txBody>
          <a:bodyPr wrap="none">
            <a:spAutoFit/>
          </a:bodyPr>
          <a:lstStyle/>
          <a:p>
            <a:pPr lvl="0">
              <a:defRPr/>
            </a:pPr>
            <a:r>
              <a:rPr lang="en-US" altLang="ko-KR" sz="800"/>
              <a:t>YES</a:t>
            </a:r>
            <a:endParaRPr lang="ko-KR" altLang="en-US" sz="800"/>
          </a:p>
        </p:txBody>
      </p:sp>
      <p:sp>
        <p:nvSpPr>
          <p:cNvPr id="209" name="직사각형 208"/>
          <p:cNvSpPr/>
          <p:nvPr/>
        </p:nvSpPr>
        <p:spPr>
          <a:xfrm>
            <a:off x="4207537" y="4144085"/>
            <a:ext cx="343364" cy="215444"/>
          </a:xfrm>
          <a:prstGeom prst="rect">
            <a:avLst/>
          </a:prstGeom>
        </p:spPr>
        <p:txBody>
          <a:bodyPr wrap="none">
            <a:spAutoFit/>
          </a:bodyPr>
          <a:lstStyle/>
          <a:p>
            <a:pPr lvl="0">
              <a:defRPr/>
            </a:pPr>
            <a:r>
              <a:rPr lang="en-US" altLang="ko-KR" sz="800">
                <a:solidFill>
                  <a:srgbClr val="FF0000"/>
                </a:solidFill>
              </a:rPr>
              <a:t>NO</a:t>
            </a:r>
            <a:endParaRPr lang="ko-KR" altLang="en-US" sz="800">
              <a:solidFill>
                <a:srgbClr val="FF0000"/>
              </a:solidFill>
            </a:endParaRPr>
          </a:p>
        </p:txBody>
      </p:sp>
      <p:cxnSp>
        <p:nvCxnSpPr>
          <p:cNvPr id="210" name="연결선: 꺾임 29"/>
          <p:cNvCxnSpPr>
            <a:stCxn id="7" idx="1"/>
            <a:endCxn id="79" idx="3"/>
          </p:cNvCxnSpPr>
          <p:nvPr/>
        </p:nvCxnSpPr>
        <p:spPr>
          <a:xfrm rot="10800000" flipV="1">
            <a:off x="3274998" y="2876181"/>
            <a:ext cx="1947686" cy="1483348"/>
          </a:xfrm>
          <a:prstGeom prst="bentConnector3">
            <a:avLst>
              <a:gd name="adj1" fmla="val 50000"/>
            </a:avLst>
          </a:prstGeom>
          <a:ln>
            <a:solidFill>
              <a:srgbClr val="C00000"/>
            </a:solidFill>
            <a:headEnd type="triangle"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307" name="그룹 306"/>
          <p:cNvGrpSpPr/>
          <p:nvPr/>
        </p:nvGrpSpPr>
        <p:grpSpPr>
          <a:xfrm>
            <a:off x="7148821" y="3418072"/>
            <a:ext cx="567784" cy="411620"/>
            <a:chOff x="5514413" y="4648077"/>
            <a:chExt cx="567784" cy="411620"/>
          </a:xfrm>
        </p:grpSpPr>
        <p:sp>
          <p:nvSpPr>
            <p:cNvPr id="308" name="순서도: 연결자 101"/>
            <p:cNvSpPr/>
            <p:nvPr/>
          </p:nvSpPr>
          <p:spPr>
            <a:xfrm flipV="1">
              <a:off x="5687965" y="4648077"/>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309" name="직사각형 308"/>
            <p:cNvSpPr/>
            <p:nvPr/>
          </p:nvSpPr>
          <p:spPr>
            <a:xfrm>
              <a:off x="5514413" y="4844253"/>
              <a:ext cx="567784" cy="215444"/>
            </a:xfrm>
            <a:prstGeom prst="rect">
              <a:avLst/>
            </a:prstGeom>
          </p:spPr>
          <p:txBody>
            <a:bodyPr wrap="none">
              <a:spAutoFit/>
            </a:bodyPr>
            <a:lstStyle/>
            <a:p>
              <a:pPr lvl="0">
                <a:defRPr/>
              </a:pPr>
              <a:r>
                <a:rPr lang="en-US" altLang="ko-KR" sz="800"/>
                <a:t>Connect</a:t>
              </a:r>
              <a:endParaRPr lang="ko-KR" altLang="en-US" sz="800"/>
            </a:p>
          </p:txBody>
        </p:sp>
      </p:grpSp>
      <p:cxnSp>
        <p:nvCxnSpPr>
          <p:cNvPr id="311" name="연결선: 꺾임 29"/>
          <p:cNvCxnSpPr>
            <a:stCxn id="308" idx="2"/>
            <a:endCxn id="10" idx="3"/>
          </p:cNvCxnSpPr>
          <p:nvPr/>
        </p:nvCxnSpPr>
        <p:spPr>
          <a:xfrm rot="10800000" flipV="1">
            <a:off x="6137223" y="3524792"/>
            <a:ext cx="1185151" cy="399136"/>
          </a:xfrm>
          <a:prstGeom prst="bentConnector3">
            <a:avLst>
              <a:gd name="adj1" fmla="val 50000"/>
            </a:avLst>
          </a:prstGeom>
          <a:ln>
            <a:solidFill>
              <a:srgbClr val="C00000"/>
            </a:solidFill>
            <a:headEnd type="triangle" w="med" len="med"/>
            <a:tailEnd type="diamond" w="med" len="med"/>
          </a:ln>
        </p:spPr>
        <p:style>
          <a:lnRef idx="1">
            <a:schemeClr val="accent1"/>
          </a:lnRef>
          <a:fillRef idx="0">
            <a:schemeClr val="accent1"/>
          </a:fillRef>
          <a:effectRef idx="0">
            <a:schemeClr val="accent1"/>
          </a:effectRef>
          <a:fontRef idx="minor">
            <a:schemeClr val="tx1"/>
          </a:fontRef>
        </p:style>
      </p:cxnSp>
      <p:sp>
        <p:nvSpPr>
          <p:cNvPr id="315" name="순서도: 문서 59"/>
          <p:cNvSpPr/>
          <p:nvPr/>
        </p:nvSpPr>
        <p:spPr>
          <a:xfrm>
            <a:off x="8797082" y="374306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eventList.jsp</a:t>
            </a:r>
          </a:p>
          <a:p>
            <a:pPr algn="ctr">
              <a:defRPr/>
            </a:pPr>
            <a:r>
              <a:rPr lang="en-US" altLang="ko-KR" sz="900">
                <a:solidFill>
                  <a:schemeClr val="tx1"/>
                </a:solidFill>
              </a:rPr>
              <a:t>(</a:t>
            </a:r>
            <a:r>
              <a:rPr lang="ko-KR" altLang="en-US" sz="900">
                <a:solidFill>
                  <a:schemeClr val="tx1"/>
                </a:solidFill>
              </a:rPr>
              <a:t>이벤트 목록</a:t>
            </a:r>
            <a:r>
              <a:rPr lang="en-US" altLang="ko-KR" sz="900">
                <a:solidFill>
                  <a:schemeClr val="tx1"/>
                </a:solidFill>
              </a:rPr>
              <a:t>)</a:t>
            </a:r>
            <a:endParaRPr lang="ko-KR" altLang="en-US" sz="900">
              <a:solidFill>
                <a:schemeClr val="tx1"/>
              </a:solidFill>
            </a:endParaRPr>
          </a:p>
        </p:txBody>
      </p:sp>
      <p:sp>
        <p:nvSpPr>
          <p:cNvPr id="43" name="순서도: 판단 42"/>
          <p:cNvSpPr/>
          <p:nvPr/>
        </p:nvSpPr>
        <p:spPr>
          <a:xfrm>
            <a:off x="4369208" y="4949968"/>
            <a:ext cx="2219694" cy="53928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EventBoard</a:t>
            </a:r>
          </a:p>
          <a:p>
            <a:pPr algn="ctr">
              <a:defRPr/>
            </a:pPr>
            <a:r>
              <a:rPr lang="en-US" altLang="ko-KR" sz="800">
                <a:solidFill>
                  <a:schemeClr val="tx1"/>
                </a:solidFill>
              </a:rPr>
              <a:t>WriterOkAction.java</a:t>
            </a:r>
            <a:endParaRPr lang="ko-KR" altLang="en-US" sz="800">
              <a:solidFill>
                <a:schemeClr val="tx1"/>
              </a:solidFill>
            </a:endParaRPr>
          </a:p>
        </p:txBody>
      </p:sp>
      <p:cxnSp>
        <p:nvCxnSpPr>
          <p:cNvPr id="47" name="연결선: 꺾임 46"/>
          <p:cNvCxnSpPr>
            <a:stCxn id="43" idx="3"/>
            <a:endCxn id="102" idx="2"/>
          </p:cNvCxnSpPr>
          <p:nvPr/>
        </p:nvCxnSpPr>
        <p:spPr>
          <a:xfrm flipV="1">
            <a:off x="6588902" y="4613670"/>
            <a:ext cx="671412" cy="605938"/>
          </a:xfrm>
          <a:prstGeom prst="bentConnector3">
            <a:avLst>
              <a:gd name="adj1" fmla="val 50000"/>
            </a:avLst>
          </a:prstGeom>
          <a:ln>
            <a:solidFill>
              <a:srgbClr val="002060"/>
            </a:solidFill>
            <a:headEnd type="oval" w="med" len="med"/>
            <a:tailEnd type="oval" w="sm" len="sm"/>
          </a:ln>
        </p:spPr>
        <p:style>
          <a:lnRef idx="1">
            <a:schemeClr val="accent1"/>
          </a:lnRef>
          <a:fillRef idx="0">
            <a:schemeClr val="accent1"/>
          </a:fillRef>
          <a:effectRef idx="0">
            <a:schemeClr val="accent1"/>
          </a:effectRef>
          <a:fontRef idx="minor">
            <a:schemeClr val="tx1"/>
          </a:fontRef>
        </p:style>
      </p:cxnSp>
      <p:sp>
        <p:nvSpPr>
          <p:cNvPr id="54" name="직사각형 53"/>
          <p:cNvSpPr/>
          <p:nvPr/>
        </p:nvSpPr>
        <p:spPr>
          <a:xfrm>
            <a:off x="5137295" y="4036363"/>
            <a:ext cx="351378" cy="215444"/>
          </a:xfrm>
          <a:prstGeom prst="rect">
            <a:avLst/>
          </a:prstGeom>
        </p:spPr>
        <p:txBody>
          <a:bodyPr wrap="none">
            <a:spAutoFit/>
          </a:bodyPr>
          <a:lstStyle/>
          <a:p>
            <a:pPr lvl="0">
              <a:defRPr/>
            </a:pPr>
            <a:r>
              <a:rPr lang="en-US" altLang="ko-KR" sz="800"/>
              <a:t>YES</a:t>
            </a:r>
            <a:endParaRPr lang="ko-KR" altLang="en-US" sz="800"/>
          </a:p>
        </p:txBody>
      </p:sp>
      <p:cxnSp>
        <p:nvCxnSpPr>
          <p:cNvPr id="57" name="직선 화살표 연결선 56"/>
          <p:cNvCxnSpPr>
            <a:stCxn id="196" idx="2"/>
            <a:endCxn id="43" idx="0"/>
          </p:cNvCxnSpPr>
          <p:nvPr/>
        </p:nvCxnSpPr>
        <p:spPr>
          <a:xfrm flipH="1">
            <a:off x="5479055" y="4661973"/>
            <a:ext cx="11588" cy="28799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이벤트 목록 </a:t>
            </a:r>
            <a:r>
              <a:rPr lang="en-US" altLang="ko-KR"/>
              <a:t>/</a:t>
            </a:r>
            <a:r>
              <a:rPr lang="ko-KR" altLang="en-US"/>
              <a:t> 상세보기</a:t>
            </a:r>
            <a:endParaRPr lang="en-US" altLang="ko-KR"/>
          </a:p>
        </p:txBody>
      </p:sp>
      <p:graphicFrame>
        <p:nvGraphicFramePr>
          <p:cNvPr id="3" name="표 2"/>
          <p:cNvGraphicFramePr>
            <a:graphicFrameLocks noGrp="1"/>
          </p:cNvGraphicFramePr>
          <p:nvPr/>
        </p:nvGraphicFramePr>
        <p:xfrm>
          <a:off x="1197870" y="1700808"/>
          <a:ext cx="10730778" cy="3960440"/>
        </p:xfrm>
        <a:graphic>
          <a:graphicData uri="http://schemas.openxmlformats.org/drawingml/2006/table">
            <a:tbl>
              <a:tblPr>
                <a:tableStyleId>{5C22544A-7EE6-4342-B048-85BDC9FD1C3A}</a:tableStyleId>
              </a:tblPr>
              <a:tblGrid>
                <a:gridCol w="721666">
                  <a:extLst>
                    <a:ext uri="{9D8B030D-6E8A-4147-A177-3AD203B41FA5}">
                      <a16:colId xmlns:a16="http://schemas.microsoft.com/office/drawing/2014/main" val="20000"/>
                    </a:ext>
                  </a:extLst>
                </a:gridCol>
                <a:gridCol w="3168352">
                  <a:extLst>
                    <a:ext uri="{9D8B030D-6E8A-4147-A177-3AD203B41FA5}">
                      <a16:colId xmlns:a16="http://schemas.microsoft.com/office/drawing/2014/main" val="20001"/>
                    </a:ext>
                  </a:extLst>
                </a:gridCol>
                <a:gridCol w="2520280">
                  <a:extLst>
                    <a:ext uri="{9D8B030D-6E8A-4147-A177-3AD203B41FA5}">
                      <a16:colId xmlns:a16="http://schemas.microsoft.com/office/drawing/2014/main" val="20002"/>
                    </a:ext>
                  </a:extLst>
                </a:gridCol>
                <a:gridCol w="2347681">
                  <a:extLst>
                    <a:ext uri="{9D8B030D-6E8A-4147-A177-3AD203B41FA5}">
                      <a16:colId xmlns:a16="http://schemas.microsoft.com/office/drawing/2014/main" val="20003"/>
                    </a:ext>
                  </a:extLst>
                </a:gridCol>
                <a:gridCol w="1972799">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Event</a:t>
                      </a:r>
                    </a:p>
                    <a:p>
                      <a:pPr algn="ctr" latinLnBrk="1">
                        <a:defRPr/>
                      </a:pPr>
                      <a:r>
                        <a:rPr lang="en-US" altLang="ko-KR" sz="1000" b="1">
                          <a:solidFill>
                            <a:schemeClr val="tx1"/>
                          </a:solidFill>
                        </a:rPr>
                        <a:t>Page</a:t>
                      </a:r>
                      <a:br>
                        <a:rPr lang="en-US" altLang="ko-KR" sz="1000" b="1">
                          <a:solidFill>
                            <a:schemeClr val="tx1"/>
                          </a:solidFill>
                        </a:rPr>
                      </a:br>
                      <a:r>
                        <a:rPr lang="en-US" altLang="ko-KR" sz="1000" b="1">
                          <a:solidFill>
                            <a:schemeClr val="tx1"/>
                          </a:solidFill>
                        </a:rPr>
                        <a:t>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1 STEP. </a:t>
                      </a:r>
                      <a:r>
                        <a:rPr lang="ko-KR" altLang="en-US" sz="1000" b="0">
                          <a:solidFill>
                            <a:schemeClr val="tx1"/>
                          </a:solidFill>
                        </a:rPr>
                        <a:t>이벤트 목록</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2-1 STEP. </a:t>
                      </a:r>
                      <a:r>
                        <a:rPr lang="ko-KR" altLang="en-US" sz="1000" b="1">
                          <a:solidFill>
                            <a:schemeClr val="tx1"/>
                          </a:solidFill>
                        </a:rPr>
                        <a:t>이벤트 상세보기 </a:t>
                      </a:r>
                      <a:r>
                        <a:rPr lang="en-US" altLang="ko-KR" sz="1000" b="1">
                          <a:solidFill>
                            <a:schemeClr val="tx1"/>
                          </a:solidFill>
                        </a:rPr>
                        <a:t>[</a:t>
                      </a:r>
                      <a:r>
                        <a:rPr lang="ko-KR" altLang="en-US" sz="1000" b="1">
                          <a:solidFill>
                            <a:schemeClr val="tx1"/>
                          </a:solidFill>
                        </a:rPr>
                        <a:t>글 삭제</a:t>
                      </a:r>
                      <a:r>
                        <a:rPr lang="en-US" altLang="ko-KR" sz="1000" b="1">
                          <a:solidFill>
                            <a:schemeClr val="tx1"/>
                          </a:solidFill>
                        </a:rPr>
                        <a:t>]</a:t>
                      </a:r>
                      <a:endParaRPr lang="ko-KR" altLang="en-US" sz="1000" b="1">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2-2 STEP. </a:t>
                      </a:r>
                      <a:r>
                        <a:rPr lang="ko-KR" altLang="en-US" sz="1000" b="0">
                          <a:solidFill>
                            <a:schemeClr val="tx1"/>
                          </a:solidFill>
                        </a:rPr>
                        <a:t>댓글 추가 </a:t>
                      </a:r>
                      <a:r>
                        <a:rPr lang="en-US" altLang="ko-KR" sz="1000" b="0">
                          <a:solidFill>
                            <a:schemeClr val="tx1"/>
                          </a:solidFill>
                        </a:rPr>
                        <a:t> </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2-3 STEP. </a:t>
                      </a:r>
                      <a:r>
                        <a:rPr lang="ko-KR" altLang="en-US" sz="1000" b="0">
                          <a:solidFill>
                            <a:schemeClr val="tx1"/>
                          </a:solidFill>
                        </a:rPr>
                        <a:t>댓글 삭제</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2173501" y="4233591"/>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&lt;a&gt;</a:t>
            </a:r>
            <a:r>
              <a:rPr lang="ko-KR" altLang="en-US" sz="800">
                <a:solidFill>
                  <a:schemeClr val="tx1"/>
                </a:solidFill>
              </a:rPr>
              <a:t> 썸네일</a:t>
            </a:r>
            <a:r>
              <a:rPr lang="en-US" altLang="ko-KR" sz="800">
                <a:solidFill>
                  <a:schemeClr val="tx1"/>
                </a:solidFill>
              </a:rPr>
              <a:t>(</a:t>
            </a:r>
            <a:r>
              <a:rPr lang="ko-KR" altLang="en-US" sz="800">
                <a:solidFill>
                  <a:schemeClr val="tx1"/>
                </a:solidFill>
              </a:rPr>
              <a:t>게시글</a:t>
            </a:r>
            <a:r>
              <a:rPr lang="en-US" altLang="ko-KR" sz="800">
                <a:solidFill>
                  <a:schemeClr val="tx1"/>
                </a:solidFill>
              </a:rPr>
              <a:t>)</a:t>
            </a:r>
            <a:endParaRPr lang="ko-KR" altLang="en-US" sz="800">
              <a:solidFill>
                <a:schemeClr val="tx1"/>
              </a:solidFill>
            </a:endParaRPr>
          </a:p>
        </p:txBody>
      </p:sp>
      <p:sp>
        <p:nvSpPr>
          <p:cNvPr id="10" name="순서도: 판단 9"/>
          <p:cNvSpPr/>
          <p:nvPr/>
        </p:nvSpPr>
        <p:spPr>
          <a:xfrm>
            <a:off x="2021030" y="3165632"/>
            <a:ext cx="1474982" cy="53049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tx1"/>
                </a:solidFill>
              </a:rPr>
              <a:t>게시글 </a:t>
            </a:r>
          </a:p>
          <a:p>
            <a:pPr algn="ctr">
              <a:defRPr/>
            </a:pPr>
            <a:r>
              <a:rPr lang="ko-KR" altLang="en-US" sz="800">
                <a:solidFill>
                  <a:schemeClr val="tx1"/>
                </a:solidFill>
              </a:rPr>
              <a:t>존재 여부</a:t>
            </a:r>
          </a:p>
          <a:p>
            <a:pPr algn="ctr">
              <a:defRPr/>
            </a:pPr>
            <a:r>
              <a:rPr lang="en-US" altLang="ko-KR" sz="800">
                <a:solidFill>
                  <a:schemeClr val="tx1"/>
                </a:solidFill>
              </a:rPr>
              <a:t>Board_Num</a:t>
            </a:r>
          </a:p>
        </p:txBody>
      </p:sp>
      <p:cxnSp>
        <p:nvCxnSpPr>
          <p:cNvPr id="15" name="직선 화살표 연결선 14"/>
          <p:cNvCxnSpPr>
            <a:stCxn id="57" idx="2"/>
            <a:endCxn id="10" idx="0"/>
          </p:cNvCxnSpPr>
          <p:nvPr/>
        </p:nvCxnSpPr>
        <p:spPr>
          <a:xfrm flipH="1">
            <a:off x="2758521" y="2675755"/>
            <a:ext cx="9322" cy="48987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10" idx="2"/>
            <a:endCxn id="7" idx="0"/>
          </p:cNvCxnSpPr>
          <p:nvPr/>
        </p:nvCxnSpPr>
        <p:spPr>
          <a:xfrm flipH="1">
            <a:off x="2738818" y="3696122"/>
            <a:ext cx="19703" cy="5374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0" idx="3"/>
            <a:endCxn id="87" idx="2"/>
          </p:cNvCxnSpPr>
          <p:nvPr/>
        </p:nvCxnSpPr>
        <p:spPr>
          <a:xfrm flipV="1">
            <a:off x="3496012" y="2975887"/>
            <a:ext cx="467425" cy="454990"/>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순서도: 연결자 31"/>
          <p:cNvSpPr/>
          <p:nvPr/>
        </p:nvSpPr>
        <p:spPr>
          <a:xfrm flipV="1">
            <a:off x="2615202" y="4973191"/>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33" name="직선 화살표 연결선 32"/>
          <p:cNvCxnSpPr>
            <a:stCxn id="7" idx="2"/>
            <a:endCxn id="32" idx="4"/>
          </p:cNvCxnSpPr>
          <p:nvPr/>
        </p:nvCxnSpPr>
        <p:spPr>
          <a:xfrm flipH="1">
            <a:off x="2734418" y="4496306"/>
            <a:ext cx="4400" cy="4768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7" name="연결선: 꺾임 36"/>
          <p:cNvCxnSpPr>
            <a:stCxn id="32" idx="6"/>
            <a:endCxn id="56" idx="1"/>
          </p:cNvCxnSpPr>
          <p:nvPr/>
        </p:nvCxnSpPr>
        <p:spPr>
          <a:xfrm flipV="1">
            <a:off x="2853634" y="2443553"/>
            <a:ext cx="2842964" cy="2644942"/>
          </a:xfrm>
          <a:prstGeom prst="bentConnector3">
            <a:avLst>
              <a:gd name="adj1" fmla="val 78695"/>
            </a:avLst>
          </a:prstGeom>
          <a:ln w="15875">
            <a:solidFill>
              <a:srgbClr val="00206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7" name="직선 화살표 연결선 46"/>
          <p:cNvCxnSpPr>
            <a:stCxn id="56" idx="2"/>
            <a:endCxn id="144" idx="0"/>
          </p:cNvCxnSpPr>
          <p:nvPr/>
        </p:nvCxnSpPr>
        <p:spPr>
          <a:xfrm flipH="1">
            <a:off x="6193602" y="2581385"/>
            <a:ext cx="7052" cy="33045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p:cNvSpPr/>
          <p:nvPr/>
        </p:nvSpPr>
        <p:spPr>
          <a:xfrm>
            <a:off x="5443683" y="3511180"/>
            <a:ext cx="1513941" cy="58322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EventBoardDeleteOkAction.java</a:t>
            </a:r>
            <a:endParaRPr lang="ko-KR" altLang="en-US" sz="800">
              <a:solidFill>
                <a:schemeClr val="tx1"/>
              </a:solidFill>
            </a:endParaRPr>
          </a:p>
        </p:txBody>
      </p:sp>
      <p:cxnSp>
        <p:nvCxnSpPr>
          <p:cNvPr id="55" name="직선 화살표 연결선 54"/>
          <p:cNvCxnSpPr>
            <a:stCxn id="53" idx="2"/>
            <a:endCxn id="202" idx="0"/>
          </p:cNvCxnSpPr>
          <p:nvPr/>
        </p:nvCxnSpPr>
        <p:spPr>
          <a:xfrm flipH="1">
            <a:off x="6200653" y="4094402"/>
            <a:ext cx="1" cy="36062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8" name="순서도: 처리 67"/>
          <p:cNvSpPr/>
          <p:nvPr/>
        </p:nvSpPr>
        <p:spPr>
          <a:xfrm>
            <a:off x="7998451" y="2805297"/>
            <a:ext cx="1006996" cy="27049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&lt;textarea&gt;</a:t>
            </a:r>
          </a:p>
          <a:p>
            <a:pPr algn="ctr">
              <a:defRPr/>
            </a:pPr>
            <a:r>
              <a:rPr lang="en-US" altLang="ko-KR" sz="800">
                <a:solidFill>
                  <a:schemeClr val="tx1"/>
                </a:solidFill>
              </a:rPr>
              <a:t>Reply_content</a:t>
            </a:r>
            <a:endParaRPr lang="ko-KR" altLang="en-US" sz="800">
              <a:solidFill>
                <a:schemeClr val="tx1"/>
              </a:solidFill>
            </a:endParaRPr>
          </a:p>
        </p:txBody>
      </p:sp>
      <p:sp>
        <p:nvSpPr>
          <p:cNvPr id="76" name="직사각형 75"/>
          <p:cNvSpPr/>
          <p:nvPr/>
        </p:nvSpPr>
        <p:spPr>
          <a:xfrm>
            <a:off x="2778505" y="5184133"/>
            <a:ext cx="567784" cy="215444"/>
          </a:xfrm>
          <a:prstGeom prst="rect">
            <a:avLst/>
          </a:prstGeom>
        </p:spPr>
        <p:txBody>
          <a:bodyPr wrap="none">
            <a:spAutoFit/>
          </a:bodyPr>
          <a:lstStyle/>
          <a:p>
            <a:pPr lvl="0">
              <a:defRPr/>
            </a:pPr>
            <a:r>
              <a:rPr lang="en-US" altLang="ko-KR" sz="800"/>
              <a:t>Connect</a:t>
            </a:r>
            <a:endParaRPr lang="ko-KR" altLang="en-US" sz="800"/>
          </a:p>
        </p:txBody>
      </p:sp>
      <p:sp>
        <p:nvSpPr>
          <p:cNvPr id="77" name="직사각형 76"/>
          <p:cNvSpPr/>
          <p:nvPr/>
        </p:nvSpPr>
        <p:spPr>
          <a:xfrm>
            <a:off x="2734418" y="3643779"/>
            <a:ext cx="351378" cy="215444"/>
          </a:xfrm>
          <a:prstGeom prst="rect">
            <a:avLst/>
          </a:prstGeom>
        </p:spPr>
        <p:txBody>
          <a:bodyPr wrap="none">
            <a:spAutoFit/>
          </a:bodyPr>
          <a:lstStyle/>
          <a:p>
            <a:pPr lvl="0">
              <a:defRPr/>
            </a:pPr>
            <a:r>
              <a:rPr lang="en-US" altLang="ko-KR" sz="800"/>
              <a:t>YES</a:t>
            </a:r>
            <a:endParaRPr lang="ko-KR" altLang="en-US" sz="800"/>
          </a:p>
        </p:txBody>
      </p:sp>
      <p:sp>
        <p:nvSpPr>
          <p:cNvPr id="78" name="직사각형 77"/>
          <p:cNvSpPr/>
          <p:nvPr/>
        </p:nvSpPr>
        <p:spPr>
          <a:xfrm>
            <a:off x="7717936" y="3819843"/>
            <a:ext cx="343364" cy="215444"/>
          </a:xfrm>
          <a:prstGeom prst="rect">
            <a:avLst/>
          </a:prstGeom>
        </p:spPr>
        <p:txBody>
          <a:bodyPr wrap="none">
            <a:spAutoFit/>
          </a:bodyPr>
          <a:lstStyle/>
          <a:p>
            <a:pPr lvl="0">
              <a:defRPr/>
            </a:pPr>
            <a:r>
              <a:rPr lang="en-US" altLang="ko-KR" sz="800">
                <a:solidFill>
                  <a:srgbClr val="C00000"/>
                </a:solidFill>
              </a:rPr>
              <a:t>NO</a:t>
            </a:r>
            <a:endParaRPr lang="ko-KR" altLang="en-US" sz="800">
              <a:solidFill>
                <a:srgbClr val="C00000"/>
              </a:solidFill>
            </a:endParaRPr>
          </a:p>
        </p:txBody>
      </p:sp>
      <p:sp>
        <p:nvSpPr>
          <p:cNvPr id="80" name="순서도: 처리 79"/>
          <p:cNvSpPr/>
          <p:nvPr/>
        </p:nvSpPr>
        <p:spPr>
          <a:xfrm>
            <a:off x="7997335" y="3356350"/>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&lt;button&gt;</a:t>
            </a:r>
          </a:p>
          <a:p>
            <a:pPr algn="ctr">
              <a:defRPr/>
            </a:pPr>
            <a:r>
              <a:rPr lang="ko-KR" altLang="en-US" sz="800">
                <a:solidFill>
                  <a:schemeClr val="tx1"/>
                </a:solidFill>
              </a:rPr>
              <a:t>등록</a:t>
            </a:r>
            <a:endParaRPr lang="en-US" altLang="ko-KR" sz="800">
              <a:solidFill>
                <a:schemeClr val="tx1"/>
              </a:solidFill>
            </a:endParaRPr>
          </a:p>
        </p:txBody>
      </p:sp>
      <p:cxnSp>
        <p:nvCxnSpPr>
          <p:cNvPr id="81" name="연결선: 꺾임 80"/>
          <p:cNvCxnSpPr>
            <a:stCxn id="53" idx="3"/>
            <a:endCxn id="56" idx="3"/>
          </p:cNvCxnSpPr>
          <p:nvPr/>
        </p:nvCxnSpPr>
        <p:spPr>
          <a:xfrm flipH="1" flipV="1">
            <a:off x="6704710" y="2443553"/>
            <a:ext cx="252914" cy="1359238"/>
          </a:xfrm>
          <a:prstGeom prst="bentConnector3">
            <a:avLst>
              <a:gd name="adj1" fmla="val -90386"/>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6245646" y="4081306"/>
            <a:ext cx="351378" cy="215444"/>
          </a:xfrm>
          <a:prstGeom prst="rect">
            <a:avLst/>
          </a:prstGeom>
        </p:spPr>
        <p:txBody>
          <a:bodyPr wrap="none">
            <a:spAutoFit/>
          </a:bodyPr>
          <a:lstStyle/>
          <a:p>
            <a:pPr lvl="0">
              <a:defRPr/>
            </a:pPr>
            <a:r>
              <a:rPr lang="en-US" altLang="ko-KR" sz="800"/>
              <a:t>YES</a:t>
            </a:r>
            <a:endParaRPr lang="ko-KR" altLang="en-US" sz="800"/>
          </a:p>
        </p:txBody>
      </p:sp>
      <p:sp>
        <p:nvSpPr>
          <p:cNvPr id="86" name="직사각형 85"/>
          <p:cNvSpPr/>
          <p:nvPr/>
        </p:nvSpPr>
        <p:spPr>
          <a:xfrm>
            <a:off x="6747713" y="3555679"/>
            <a:ext cx="343364" cy="215444"/>
          </a:xfrm>
          <a:prstGeom prst="rect">
            <a:avLst/>
          </a:prstGeom>
        </p:spPr>
        <p:txBody>
          <a:bodyPr wrap="none">
            <a:spAutoFit/>
          </a:bodyPr>
          <a:lstStyle/>
          <a:p>
            <a:pPr lvl="0">
              <a:defRPr/>
            </a:pPr>
            <a:r>
              <a:rPr lang="en-US" altLang="ko-KR" sz="800">
                <a:solidFill>
                  <a:srgbClr val="FF0000"/>
                </a:solidFill>
              </a:rPr>
              <a:t>NO</a:t>
            </a:r>
            <a:endParaRPr lang="ko-KR" altLang="en-US" sz="800">
              <a:solidFill>
                <a:srgbClr val="FF0000"/>
              </a:solidFill>
            </a:endParaRPr>
          </a:p>
        </p:txBody>
      </p:sp>
      <p:cxnSp>
        <p:nvCxnSpPr>
          <p:cNvPr id="114" name="직선 화살표 연결선 113"/>
          <p:cNvCxnSpPr>
            <a:stCxn id="68" idx="2"/>
            <a:endCxn id="80" idx="0"/>
          </p:cNvCxnSpPr>
          <p:nvPr/>
        </p:nvCxnSpPr>
        <p:spPr>
          <a:xfrm flipH="1">
            <a:off x="8501391" y="3075788"/>
            <a:ext cx="558" cy="2805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a:stCxn id="351" idx="2"/>
            <a:endCxn id="366" idx="0"/>
          </p:cNvCxnSpPr>
          <p:nvPr/>
        </p:nvCxnSpPr>
        <p:spPr>
          <a:xfrm flipH="1">
            <a:off x="8501391" y="4359929"/>
            <a:ext cx="7122" cy="41119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stCxn id="80" idx="2"/>
            <a:endCxn id="351" idx="0"/>
          </p:cNvCxnSpPr>
          <p:nvPr/>
        </p:nvCxnSpPr>
        <p:spPr>
          <a:xfrm>
            <a:off x="8501391" y="3601698"/>
            <a:ext cx="7122" cy="25770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13</a:t>
            </a:fld>
            <a:endParaRPr lang="en-US" altLang="en-US" sz="900"/>
          </a:p>
        </p:txBody>
      </p:sp>
      <p:sp>
        <p:nvSpPr>
          <p:cNvPr id="57" name="순서도: 문서 59"/>
          <p:cNvSpPr/>
          <p:nvPr/>
        </p:nvSpPr>
        <p:spPr>
          <a:xfrm>
            <a:off x="2263787" y="237909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eventList.jsp</a:t>
            </a:r>
          </a:p>
          <a:p>
            <a:pPr algn="ctr">
              <a:defRPr/>
            </a:pPr>
            <a:r>
              <a:rPr lang="en-US" altLang="ko-KR" sz="900">
                <a:solidFill>
                  <a:schemeClr val="tx1"/>
                </a:solidFill>
              </a:rPr>
              <a:t>(start)</a:t>
            </a:r>
            <a:endParaRPr lang="ko-KR" altLang="en-US" sz="900">
              <a:solidFill>
                <a:schemeClr val="tx1"/>
              </a:solidFill>
            </a:endParaRPr>
          </a:p>
        </p:txBody>
      </p:sp>
      <p:grpSp>
        <p:nvGrpSpPr>
          <p:cNvPr id="84" name="그룹 83"/>
          <p:cNvGrpSpPr/>
          <p:nvPr/>
        </p:nvGrpSpPr>
        <p:grpSpPr>
          <a:xfrm>
            <a:off x="3425620" y="2349570"/>
            <a:ext cx="1075633" cy="626317"/>
            <a:chOff x="2644537" y="3295887"/>
            <a:chExt cx="1321782" cy="725798"/>
          </a:xfrm>
        </p:grpSpPr>
        <p:sp>
          <p:nvSpPr>
            <p:cNvPr id="87" name="순서도: 처리 37"/>
            <p:cNvSpPr/>
            <p:nvPr/>
          </p:nvSpPr>
          <p:spPr>
            <a:xfrm>
              <a:off x="2644537" y="329588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등록된 게시글이 없습니다</a:t>
              </a:r>
              <a:r>
                <a:rPr lang="en-US" altLang="ko-KR" sz="900">
                  <a:solidFill>
                    <a:schemeClr val="tx1"/>
                  </a:solidFill>
                </a:rPr>
                <a:t>.</a:t>
              </a:r>
            </a:p>
            <a:p>
              <a:pPr algn="ctr">
                <a:defRPr/>
              </a:pPr>
              <a:endParaRPr lang="ko-KR" altLang="en-US" sz="900">
                <a:solidFill>
                  <a:schemeClr val="tx1"/>
                </a:solidFill>
              </a:endParaRPr>
            </a:p>
          </p:txBody>
        </p:sp>
        <p:sp>
          <p:nvSpPr>
            <p:cNvPr id="88" name="순서도: 수행의 시작/종료 3"/>
            <p:cNvSpPr/>
            <p:nvPr/>
          </p:nvSpPr>
          <p:spPr>
            <a:xfrm>
              <a:off x="3009761" y="379806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sp>
        <p:nvSpPr>
          <p:cNvPr id="56" name="순서도: 문서 59"/>
          <p:cNvSpPr/>
          <p:nvPr/>
        </p:nvSpPr>
        <p:spPr>
          <a:xfrm>
            <a:off x="5696598" y="228472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p>
        </p:txBody>
      </p:sp>
      <p:sp>
        <p:nvSpPr>
          <p:cNvPr id="144" name="순서도: 처리 143"/>
          <p:cNvSpPr/>
          <p:nvPr/>
        </p:nvSpPr>
        <p:spPr>
          <a:xfrm>
            <a:off x="5689546" y="2911840"/>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&lt;button&gt;</a:t>
            </a:r>
          </a:p>
          <a:p>
            <a:pPr algn="ctr">
              <a:defRPr/>
            </a:pPr>
            <a:r>
              <a:rPr lang="ko-KR" altLang="en-US" sz="800">
                <a:solidFill>
                  <a:schemeClr val="tx1"/>
                </a:solidFill>
              </a:rPr>
              <a:t>삭제</a:t>
            </a:r>
            <a:endParaRPr lang="en-US" altLang="ko-KR" sz="800">
              <a:solidFill>
                <a:schemeClr val="tx1"/>
              </a:solidFill>
            </a:endParaRPr>
          </a:p>
        </p:txBody>
      </p:sp>
      <p:cxnSp>
        <p:nvCxnSpPr>
          <p:cNvPr id="151" name="직선 화살표 연결선 150"/>
          <p:cNvCxnSpPr>
            <a:stCxn id="144" idx="2"/>
            <a:endCxn id="53" idx="0"/>
          </p:cNvCxnSpPr>
          <p:nvPr/>
        </p:nvCxnSpPr>
        <p:spPr>
          <a:xfrm>
            <a:off x="6193602" y="3157188"/>
            <a:ext cx="7052" cy="3539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201" name="그룹 200"/>
          <p:cNvGrpSpPr/>
          <p:nvPr/>
        </p:nvGrpSpPr>
        <p:grpSpPr>
          <a:xfrm>
            <a:off x="5650908" y="4455024"/>
            <a:ext cx="1099489" cy="758974"/>
            <a:chOff x="2444557" y="3072267"/>
            <a:chExt cx="1321782" cy="725798"/>
          </a:xfrm>
        </p:grpSpPr>
        <p:sp>
          <p:nvSpPr>
            <p:cNvPr id="202" name="순서도: 처리 37"/>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게시글이 삭제 </a:t>
              </a:r>
            </a:p>
            <a:p>
              <a:pPr algn="ctr">
                <a:defRPr/>
              </a:pPr>
              <a:r>
                <a:rPr lang="ko-KR" altLang="en-US" sz="900">
                  <a:solidFill>
                    <a:schemeClr val="tx1"/>
                  </a:solidFill>
                </a:rPr>
                <a:t>되었습니다</a:t>
              </a:r>
              <a:r>
                <a:rPr lang="en-US" altLang="ko-KR" sz="900">
                  <a:solidFill>
                    <a:schemeClr val="tx1"/>
                  </a:solidFill>
                </a:rPr>
                <a:t>.</a:t>
              </a:r>
              <a:endParaRPr lang="ko-KR" altLang="en-US" sz="900">
                <a:solidFill>
                  <a:schemeClr val="tx1"/>
                </a:solidFill>
              </a:endParaRPr>
            </a:p>
          </p:txBody>
        </p:sp>
        <p:sp>
          <p:nvSpPr>
            <p:cNvPr id="203" name="순서도: 수행의 시작/종료 3"/>
            <p:cNvSpPr/>
            <p:nvPr/>
          </p:nvSpPr>
          <p:spPr>
            <a:xfrm>
              <a:off x="2813673" y="3590149"/>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sp>
        <p:nvSpPr>
          <p:cNvPr id="259" name="순서도: 문서 59"/>
          <p:cNvSpPr/>
          <p:nvPr/>
        </p:nvSpPr>
        <p:spPr>
          <a:xfrm>
            <a:off x="7997335" y="228045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p>
        </p:txBody>
      </p:sp>
      <p:cxnSp>
        <p:nvCxnSpPr>
          <p:cNvPr id="260" name="직선 화살표 연결선 259"/>
          <p:cNvCxnSpPr>
            <a:stCxn id="259" idx="2"/>
            <a:endCxn id="68" idx="0"/>
          </p:cNvCxnSpPr>
          <p:nvPr/>
        </p:nvCxnSpPr>
        <p:spPr>
          <a:xfrm>
            <a:off x="8501391" y="2577117"/>
            <a:ext cx="558" cy="2281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265" name="그룹 264"/>
          <p:cNvGrpSpPr/>
          <p:nvPr/>
        </p:nvGrpSpPr>
        <p:grpSpPr>
          <a:xfrm>
            <a:off x="3700815" y="3323128"/>
            <a:ext cx="931816" cy="788252"/>
            <a:chOff x="6664247" y="4101180"/>
            <a:chExt cx="931816" cy="788252"/>
          </a:xfrm>
        </p:grpSpPr>
        <p:pic>
          <p:nvPicPr>
            <p:cNvPr id="266" name="그림 265" descr="모니터, 컴퓨터이(가) 표시된 사진  자동 생성된 설명"/>
            <p:cNvPicPr>
              <a:picLocks noChangeAspect="1"/>
            </p:cNvPicPr>
            <p:nvPr/>
          </p:nvPicPr>
          <p:blipFill rotWithShape="1">
            <a:blip r:embed="rId2"/>
            <a:stretch>
              <a:fillRect/>
            </a:stretch>
          </p:blipFill>
          <p:spPr>
            <a:xfrm>
              <a:off x="6781417" y="4101180"/>
              <a:ext cx="611352" cy="611350"/>
            </a:xfrm>
            <a:prstGeom prst="rect">
              <a:avLst/>
            </a:prstGeom>
          </p:spPr>
        </p:pic>
        <p:sp>
          <p:nvSpPr>
            <p:cNvPr id="267" name="직사각형 266"/>
            <p:cNvSpPr/>
            <p:nvPr/>
          </p:nvSpPr>
          <p:spPr>
            <a:xfrm>
              <a:off x="6664247" y="4520100"/>
              <a:ext cx="931816" cy="369332"/>
            </a:xfrm>
            <a:prstGeom prst="rect">
              <a:avLst/>
            </a:prstGeom>
          </p:spPr>
          <p:txBody>
            <a:bodyPr wrap="square">
              <a:spAutoFit/>
            </a:bodyPr>
            <a:lstStyle/>
            <a:p>
              <a:pPr lvl="0">
                <a:defRPr/>
              </a:pPr>
              <a:r>
                <a:rPr lang="en-US" altLang="ko-KR" sz="900"/>
                <a:t>TABLE_EVENT</a:t>
              </a:r>
            </a:p>
            <a:p>
              <a:pPr lvl="0">
                <a:defRPr/>
              </a:pPr>
              <a:r>
                <a:rPr lang="en-US" altLang="ko-KR" sz="900"/>
                <a:t>BOARD</a:t>
              </a:r>
            </a:p>
          </p:txBody>
        </p:sp>
      </p:grpSp>
      <p:cxnSp>
        <p:nvCxnSpPr>
          <p:cNvPr id="296" name="직선 화살표 연결선 295"/>
          <p:cNvCxnSpPr/>
          <p:nvPr/>
        </p:nvCxnSpPr>
        <p:spPr>
          <a:xfrm>
            <a:off x="3375503" y="3590120"/>
            <a:ext cx="4759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직선 화살표 연결선 296"/>
          <p:cNvCxnSpPr/>
          <p:nvPr/>
        </p:nvCxnSpPr>
        <p:spPr>
          <a:xfrm>
            <a:off x="3375502" y="3681703"/>
            <a:ext cx="475969" cy="0"/>
          </a:xfrm>
          <a:prstGeom prst="straightConnector1">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08" name="그룹 307"/>
          <p:cNvGrpSpPr/>
          <p:nvPr/>
        </p:nvGrpSpPr>
        <p:grpSpPr>
          <a:xfrm>
            <a:off x="6663417" y="3686524"/>
            <a:ext cx="1032238" cy="833953"/>
            <a:chOff x="6605508" y="3605852"/>
            <a:chExt cx="1032238" cy="833953"/>
          </a:xfrm>
        </p:grpSpPr>
        <p:grpSp>
          <p:nvGrpSpPr>
            <p:cNvPr id="246" name="그룹 245"/>
            <p:cNvGrpSpPr/>
            <p:nvPr/>
          </p:nvGrpSpPr>
          <p:grpSpPr>
            <a:xfrm>
              <a:off x="6715116" y="3605852"/>
              <a:ext cx="922630" cy="833953"/>
              <a:chOff x="6657442" y="4101180"/>
              <a:chExt cx="943856" cy="815754"/>
            </a:xfrm>
          </p:grpSpPr>
          <p:pic>
            <p:nvPicPr>
              <p:cNvPr id="244" name="그림 243" descr="모니터, 컴퓨터이(가) 표시된 사진  자동 생성된 설명"/>
              <p:cNvPicPr>
                <a:picLocks noChangeAspect="1"/>
              </p:cNvPicPr>
              <p:nvPr/>
            </p:nvPicPr>
            <p:blipFill rotWithShape="1">
              <a:blip r:embed="rId2"/>
              <a:stretch>
                <a:fillRect/>
              </a:stretch>
            </p:blipFill>
            <p:spPr>
              <a:xfrm>
                <a:off x="6781417" y="4101180"/>
                <a:ext cx="611352" cy="611350"/>
              </a:xfrm>
              <a:prstGeom prst="rect">
                <a:avLst/>
              </a:prstGeom>
            </p:spPr>
          </p:pic>
          <p:sp>
            <p:nvSpPr>
              <p:cNvPr id="245" name="직사각형 244"/>
              <p:cNvSpPr/>
              <p:nvPr/>
            </p:nvSpPr>
            <p:spPr>
              <a:xfrm>
                <a:off x="6657442" y="4547602"/>
                <a:ext cx="943856" cy="369332"/>
              </a:xfrm>
              <a:prstGeom prst="rect">
                <a:avLst/>
              </a:prstGeom>
            </p:spPr>
            <p:txBody>
              <a:bodyPr wrap="square">
                <a:spAutoFit/>
              </a:bodyPr>
              <a:lstStyle/>
              <a:p>
                <a:pPr lvl="0">
                  <a:defRPr/>
                </a:pPr>
                <a:r>
                  <a:rPr lang="en-US" altLang="ko-KR" sz="900"/>
                  <a:t>TABLE_EVENT_BOARD</a:t>
                </a:r>
              </a:p>
            </p:txBody>
          </p:sp>
        </p:grpSp>
        <p:cxnSp>
          <p:nvCxnSpPr>
            <p:cNvPr id="298" name="직선 화살표 연결선 297"/>
            <p:cNvCxnSpPr/>
            <p:nvPr/>
          </p:nvCxnSpPr>
          <p:spPr>
            <a:xfrm>
              <a:off x="6616043" y="3882065"/>
              <a:ext cx="2836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직선 화살표 연결선 298"/>
            <p:cNvCxnSpPr/>
            <p:nvPr/>
          </p:nvCxnSpPr>
          <p:spPr>
            <a:xfrm>
              <a:off x="6605508" y="4000634"/>
              <a:ext cx="259965" cy="0"/>
            </a:xfrm>
            <a:prstGeom prst="straightConnector1">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sp>
        <p:nvSpPr>
          <p:cNvPr id="324" name="순서도: 문서 59"/>
          <p:cNvSpPr/>
          <p:nvPr/>
        </p:nvSpPr>
        <p:spPr>
          <a:xfrm>
            <a:off x="10255464" y="231272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p>
        </p:txBody>
      </p:sp>
      <p:grpSp>
        <p:nvGrpSpPr>
          <p:cNvPr id="347" name="그룹 346"/>
          <p:cNvGrpSpPr/>
          <p:nvPr/>
        </p:nvGrpSpPr>
        <p:grpSpPr>
          <a:xfrm>
            <a:off x="9170647" y="3374656"/>
            <a:ext cx="773180" cy="599076"/>
            <a:chOff x="8488940" y="2209268"/>
            <a:chExt cx="773180" cy="599076"/>
          </a:xfrm>
        </p:grpSpPr>
        <p:pic>
          <p:nvPicPr>
            <p:cNvPr id="342" name="그림 341"/>
            <p:cNvPicPr>
              <a:picLocks noChangeAspect="1"/>
            </p:cNvPicPr>
            <p:nvPr/>
          </p:nvPicPr>
          <p:blipFill rotWithShape="1">
            <a:blip r:embed="rId3"/>
            <a:srcRect l="13420" t="13190" r="9390" b="26140"/>
            <a:stretch>
              <a:fillRect/>
            </a:stretch>
          </p:blipFill>
          <p:spPr>
            <a:xfrm>
              <a:off x="8634664" y="2209268"/>
              <a:ext cx="459859" cy="361426"/>
            </a:xfrm>
            <a:prstGeom prst="rect">
              <a:avLst/>
            </a:prstGeom>
          </p:spPr>
        </p:pic>
        <p:sp>
          <p:nvSpPr>
            <p:cNvPr id="343" name="직사각형 342"/>
            <p:cNvSpPr/>
            <p:nvPr/>
          </p:nvSpPr>
          <p:spPr>
            <a:xfrm>
              <a:off x="8488940" y="2500567"/>
              <a:ext cx="773180" cy="307777"/>
            </a:xfrm>
            <a:prstGeom prst="rect">
              <a:avLst/>
            </a:prstGeom>
          </p:spPr>
          <p:txBody>
            <a:bodyPr wrap="square">
              <a:spAutoFit/>
            </a:bodyPr>
            <a:lstStyle/>
            <a:p>
              <a:pPr lvl="0">
                <a:defRPr/>
              </a:pPr>
              <a:r>
                <a:rPr lang="en-US" altLang="ko-KR" sz="700"/>
                <a:t>TABLE_REPLY_EVENT</a:t>
              </a:r>
            </a:p>
          </p:txBody>
        </p:sp>
      </p:grpSp>
      <p:sp>
        <p:nvSpPr>
          <p:cNvPr id="344" name="직사각형 343"/>
          <p:cNvSpPr/>
          <p:nvPr/>
        </p:nvSpPr>
        <p:spPr>
          <a:xfrm>
            <a:off x="9113919" y="3906604"/>
            <a:ext cx="931816" cy="707886"/>
          </a:xfrm>
          <a:prstGeom prst="rect">
            <a:avLst/>
          </a:prstGeom>
        </p:spPr>
        <p:txBody>
          <a:bodyPr wrap="square">
            <a:spAutoFit/>
          </a:bodyPr>
          <a:lstStyle/>
          <a:p>
            <a:pPr lvl="0">
              <a:defRPr/>
            </a:pPr>
            <a:r>
              <a:rPr lang="en-US" altLang="ko-KR" sz="800" b="1"/>
              <a:t>-Board_Num</a:t>
            </a:r>
          </a:p>
          <a:p>
            <a:pPr lvl="0">
              <a:defRPr/>
            </a:pPr>
            <a:r>
              <a:rPr lang="en-US" altLang="ko-KR" sz="800" b="1"/>
              <a:t>-User_Id</a:t>
            </a:r>
          </a:p>
          <a:p>
            <a:pPr lvl="0">
              <a:defRPr/>
            </a:pPr>
            <a:r>
              <a:rPr lang="en-US" altLang="ko-KR" sz="800" b="1"/>
              <a:t>-Reply_Content</a:t>
            </a:r>
          </a:p>
          <a:p>
            <a:pPr lvl="0">
              <a:defRPr/>
            </a:pPr>
            <a:r>
              <a:rPr lang="en-US" altLang="ko-KR" sz="800" b="1"/>
              <a:t>-Reply_Date</a:t>
            </a:r>
          </a:p>
          <a:p>
            <a:pPr lvl="0">
              <a:defRPr/>
            </a:pPr>
            <a:r>
              <a:rPr lang="en-US" altLang="ko-KR" sz="800" b="1"/>
              <a:t>-Reply_Star</a:t>
            </a:r>
          </a:p>
        </p:txBody>
      </p:sp>
      <p:cxnSp>
        <p:nvCxnSpPr>
          <p:cNvPr id="349" name="연결선: 꺾임 348"/>
          <p:cNvCxnSpPr>
            <a:stCxn id="351" idx="3"/>
            <a:endCxn id="342" idx="0"/>
          </p:cNvCxnSpPr>
          <p:nvPr/>
        </p:nvCxnSpPr>
        <p:spPr>
          <a:xfrm flipV="1">
            <a:off x="9012011" y="3374656"/>
            <a:ext cx="534290" cy="735010"/>
          </a:xfrm>
          <a:prstGeom prst="bentConnector4">
            <a:avLst>
              <a:gd name="adj1" fmla="val 28483"/>
              <a:gd name="adj2" fmla="val 13110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1" name="순서도: 판단 350"/>
          <p:cNvSpPr/>
          <p:nvPr/>
        </p:nvSpPr>
        <p:spPr>
          <a:xfrm>
            <a:off x="8005015" y="3859402"/>
            <a:ext cx="1006996" cy="50052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tx1"/>
                </a:solidFill>
              </a:rPr>
              <a:t>댓글 글자수 검사</a:t>
            </a:r>
          </a:p>
        </p:txBody>
      </p:sp>
      <p:sp>
        <p:nvSpPr>
          <p:cNvPr id="360" name="직사각형 359"/>
          <p:cNvSpPr/>
          <p:nvPr/>
        </p:nvSpPr>
        <p:spPr>
          <a:xfrm>
            <a:off x="8842886" y="4116771"/>
            <a:ext cx="351378" cy="215444"/>
          </a:xfrm>
          <a:prstGeom prst="rect">
            <a:avLst/>
          </a:prstGeom>
        </p:spPr>
        <p:txBody>
          <a:bodyPr wrap="none">
            <a:spAutoFit/>
          </a:bodyPr>
          <a:lstStyle/>
          <a:p>
            <a:pPr lvl="0">
              <a:defRPr/>
            </a:pPr>
            <a:r>
              <a:rPr lang="en-US" altLang="ko-KR" sz="800"/>
              <a:t>YES</a:t>
            </a:r>
            <a:endParaRPr lang="ko-KR" altLang="en-US" sz="800"/>
          </a:p>
        </p:txBody>
      </p:sp>
      <p:cxnSp>
        <p:nvCxnSpPr>
          <p:cNvPr id="361" name="연결선: 꺾임 360"/>
          <p:cNvCxnSpPr>
            <a:stCxn id="351" idx="1"/>
            <a:endCxn id="68" idx="1"/>
          </p:cNvCxnSpPr>
          <p:nvPr/>
        </p:nvCxnSpPr>
        <p:spPr>
          <a:xfrm rot="10800000">
            <a:off x="7998451" y="2940544"/>
            <a:ext cx="6564" cy="1169123"/>
          </a:xfrm>
          <a:prstGeom prst="bentConnector3">
            <a:avLst>
              <a:gd name="adj1" fmla="val 3582633"/>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365" name="그룹 364"/>
          <p:cNvGrpSpPr/>
          <p:nvPr/>
        </p:nvGrpSpPr>
        <p:grpSpPr>
          <a:xfrm>
            <a:off x="8040076" y="4771124"/>
            <a:ext cx="922630" cy="758973"/>
            <a:chOff x="2444557" y="3072267"/>
            <a:chExt cx="1321782" cy="725798"/>
          </a:xfrm>
        </p:grpSpPr>
        <p:sp>
          <p:nvSpPr>
            <p:cNvPr id="366" name="순서도: 처리 37"/>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댓글이 등록 되었습니다</a:t>
              </a:r>
              <a:r>
                <a:rPr lang="en-US" altLang="ko-KR" sz="900">
                  <a:solidFill>
                    <a:schemeClr val="tx1"/>
                  </a:solidFill>
                </a:rPr>
                <a:t>.</a:t>
              </a:r>
              <a:endParaRPr lang="ko-KR" altLang="en-US" sz="900">
                <a:solidFill>
                  <a:schemeClr val="tx1"/>
                </a:solidFill>
              </a:endParaRPr>
            </a:p>
          </p:txBody>
        </p:sp>
        <p:sp>
          <p:nvSpPr>
            <p:cNvPr id="367" name="순서도: 수행의 시작/종료 3"/>
            <p:cNvSpPr/>
            <p:nvPr/>
          </p:nvSpPr>
          <p:spPr>
            <a:xfrm>
              <a:off x="2732133" y="3590149"/>
              <a:ext cx="746628" cy="168471"/>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sp>
        <p:nvSpPr>
          <p:cNvPr id="371" name="순서도: 처리 370"/>
          <p:cNvSpPr/>
          <p:nvPr/>
        </p:nvSpPr>
        <p:spPr>
          <a:xfrm>
            <a:off x="10255464" y="2887718"/>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&lt;button&gt;</a:t>
            </a:r>
          </a:p>
          <a:p>
            <a:pPr algn="ctr">
              <a:defRPr/>
            </a:pPr>
            <a:r>
              <a:rPr lang="ko-KR" altLang="en-US" sz="800">
                <a:solidFill>
                  <a:schemeClr val="tx1"/>
                </a:solidFill>
              </a:rPr>
              <a:t>삭제</a:t>
            </a:r>
            <a:endParaRPr lang="en-US" altLang="ko-KR" sz="800">
              <a:solidFill>
                <a:schemeClr val="tx1"/>
              </a:solidFill>
            </a:endParaRPr>
          </a:p>
        </p:txBody>
      </p:sp>
      <p:sp>
        <p:nvSpPr>
          <p:cNvPr id="372" name="순서도: 판단 371"/>
          <p:cNvSpPr/>
          <p:nvPr/>
        </p:nvSpPr>
        <p:spPr>
          <a:xfrm>
            <a:off x="10027461" y="3415675"/>
            <a:ext cx="1464118" cy="611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EventReplyDeleteOk</a:t>
            </a:r>
          </a:p>
          <a:p>
            <a:pPr algn="ctr">
              <a:defRPr/>
            </a:pPr>
            <a:r>
              <a:rPr lang="en-US" altLang="ko-KR" sz="800">
                <a:solidFill>
                  <a:schemeClr val="tx1"/>
                </a:solidFill>
              </a:rPr>
              <a:t>Action.java</a:t>
            </a:r>
            <a:endParaRPr lang="ko-KR" altLang="en-US" sz="800">
              <a:solidFill>
                <a:schemeClr val="tx1"/>
              </a:solidFill>
            </a:endParaRPr>
          </a:p>
        </p:txBody>
      </p:sp>
      <p:grpSp>
        <p:nvGrpSpPr>
          <p:cNvPr id="373" name="그룹 372"/>
          <p:cNvGrpSpPr/>
          <p:nvPr/>
        </p:nvGrpSpPr>
        <p:grpSpPr>
          <a:xfrm>
            <a:off x="10298205" y="4726351"/>
            <a:ext cx="922630" cy="758973"/>
            <a:chOff x="2444557" y="3072267"/>
            <a:chExt cx="1321782" cy="725798"/>
          </a:xfrm>
        </p:grpSpPr>
        <p:sp>
          <p:nvSpPr>
            <p:cNvPr id="374" name="순서도: 처리 37"/>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댓글이 삭제 되었습니다</a:t>
              </a:r>
              <a:r>
                <a:rPr lang="en-US" altLang="ko-KR" sz="900">
                  <a:solidFill>
                    <a:schemeClr val="tx1"/>
                  </a:solidFill>
                </a:rPr>
                <a:t>.</a:t>
              </a:r>
              <a:endParaRPr lang="ko-KR" altLang="en-US" sz="900">
                <a:solidFill>
                  <a:schemeClr val="tx1"/>
                </a:solidFill>
              </a:endParaRPr>
            </a:p>
          </p:txBody>
        </p:sp>
        <p:sp>
          <p:nvSpPr>
            <p:cNvPr id="375" name="순서도: 수행의 시작/종료 3"/>
            <p:cNvSpPr/>
            <p:nvPr/>
          </p:nvSpPr>
          <p:spPr>
            <a:xfrm>
              <a:off x="2732133" y="3590149"/>
              <a:ext cx="746628" cy="168471"/>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cxnSp>
        <p:nvCxnSpPr>
          <p:cNvPr id="376" name="직선 화살표 연결선 375"/>
          <p:cNvCxnSpPr>
            <a:stCxn id="324" idx="2"/>
            <a:endCxn id="371" idx="0"/>
          </p:cNvCxnSpPr>
          <p:nvPr/>
        </p:nvCxnSpPr>
        <p:spPr>
          <a:xfrm>
            <a:off x="10759520" y="2609394"/>
            <a:ext cx="0" cy="2783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82" name="직선 화살표 연결선 381"/>
          <p:cNvCxnSpPr>
            <a:stCxn id="371" idx="2"/>
            <a:endCxn id="372" idx="0"/>
          </p:cNvCxnSpPr>
          <p:nvPr/>
        </p:nvCxnSpPr>
        <p:spPr>
          <a:xfrm>
            <a:off x="10759520" y="3133066"/>
            <a:ext cx="0" cy="2826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389" name="그룹 388"/>
          <p:cNvGrpSpPr/>
          <p:nvPr/>
        </p:nvGrpSpPr>
        <p:grpSpPr>
          <a:xfrm>
            <a:off x="11017597" y="3766024"/>
            <a:ext cx="1094575" cy="794266"/>
            <a:chOff x="6605508" y="3605852"/>
            <a:chExt cx="1094575" cy="794266"/>
          </a:xfrm>
        </p:grpSpPr>
        <p:grpSp>
          <p:nvGrpSpPr>
            <p:cNvPr id="390" name="그룹 389"/>
            <p:cNvGrpSpPr/>
            <p:nvPr/>
          </p:nvGrpSpPr>
          <p:grpSpPr>
            <a:xfrm>
              <a:off x="6777453" y="3605852"/>
              <a:ext cx="922630" cy="794266"/>
              <a:chOff x="6721213" y="4101180"/>
              <a:chExt cx="943856" cy="776933"/>
            </a:xfrm>
          </p:grpSpPr>
          <p:pic>
            <p:nvPicPr>
              <p:cNvPr id="393" name="그림 392" descr="모니터, 컴퓨터이(가) 표시된 사진  자동 생성된 설명"/>
              <p:cNvPicPr>
                <a:picLocks noChangeAspect="1"/>
              </p:cNvPicPr>
              <p:nvPr/>
            </p:nvPicPr>
            <p:blipFill rotWithShape="1">
              <a:blip r:embed="rId2"/>
              <a:stretch>
                <a:fillRect/>
              </a:stretch>
            </p:blipFill>
            <p:spPr>
              <a:xfrm>
                <a:off x="6781417" y="4101180"/>
                <a:ext cx="611352" cy="611350"/>
              </a:xfrm>
              <a:prstGeom prst="rect">
                <a:avLst/>
              </a:prstGeom>
            </p:spPr>
          </p:pic>
          <p:sp>
            <p:nvSpPr>
              <p:cNvPr id="394" name="직사각형 393"/>
              <p:cNvSpPr/>
              <p:nvPr/>
            </p:nvSpPr>
            <p:spPr>
              <a:xfrm>
                <a:off x="6721213" y="4546947"/>
                <a:ext cx="943856" cy="331166"/>
              </a:xfrm>
              <a:prstGeom prst="rect">
                <a:avLst/>
              </a:prstGeom>
            </p:spPr>
            <p:txBody>
              <a:bodyPr wrap="square">
                <a:spAutoFit/>
              </a:bodyPr>
              <a:lstStyle/>
              <a:p>
                <a:pPr lvl="0">
                  <a:defRPr/>
                </a:pPr>
                <a:r>
                  <a:rPr lang="en-US" altLang="ko-KR" sz="800"/>
                  <a:t>TABLE_REPLY</a:t>
                </a:r>
              </a:p>
              <a:p>
                <a:pPr lvl="0">
                  <a:defRPr/>
                </a:pPr>
                <a:r>
                  <a:rPr lang="en-US" altLang="ko-KR" sz="800"/>
                  <a:t>_EVENT</a:t>
                </a:r>
              </a:p>
            </p:txBody>
          </p:sp>
        </p:grpSp>
        <p:cxnSp>
          <p:nvCxnSpPr>
            <p:cNvPr id="391" name="직선 화살표 연결선 390"/>
            <p:cNvCxnSpPr/>
            <p:nvPr/>
          </p:nvCxnSpPr>
          <p:spPr>
            <a:xfrm>
              <a:off x="6616043" y="3882065"/>
              <a:ext cx="2836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p:cNvCxnSpPr/>
            <p:nvPr/>
          </p:nvCxnSpPr>
          <p:spPr>
            <a:xfrm>
              <a:off x="6605508" y="4000634"/>
              <a:ext cx="259965" cy="0"/>
            </a:xfrm>
            <a:prstGeom prst="straightConnector1">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cxnSp>
        <p:nvCxnSpPr>
          <p:cNvPr id="437" name="직선 화살표 연결선 436"/>
          <p:cNvCxnSpPr>
            <a:stCxn id="372" idx="2"/>
            <a:endCxn id="374" idx="0"/>
          </p:cNvCxnSpPr>
          <p:nvPr/>
        </p:nvCxnSpPr>
        <p:spPr>
          <a:xfrm>
            <a:off x="10759520" y="4027027"/>
            <a:ext cx="0" cy="6993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46" name="연결선: 꺾임 445"/>
          <p:cNvCxnSpPr>
            <a:stCxn id="374" idx="1"/>
            <a:endCxn id="324" idx="0"/>
          </p:cNvCxnSpPr>
          <p:nvPr/>
        </p:nvCxnSpPr>
        <p:spPr>
          <a:xfrm rot="10800000" flipH="1">
            <a:off x="10298204" y="2312730"/>
            <a:ext cx="461315" cy="2793109"/>
          </a:xfrm>
          <a:prstGeom prst="bentConnector4">
            <a:avLst>
              <a:gd name="adj1" fmla="val -58819"/>
              <a:gd name="adj2" fmla="val 105295"/>
            </a:avLst>
          </a:prstGeom>
          <a:ln>
            <a:tailEnd type="triangle"/>
          </a:ln>
        </p:spPr>
        <p:style>
          <a:lnRef idx="1">
            <a:schemeClr val="dk1"/>
          </a:lnRef>
          <a:fillRef idx="0">
            <a:schemeClr val="dk1"/>
          </a:fillRef>
          <a:effectRef idx="0">
            <a:schemeClr val="dk1"/>
          </a:effectRef>
          <a:fontRef idx="minor">
            <a:schemeClr val="tx1"/>
          </a:fontRef>
        </p:style>
      </p:cxnSp>
      <p:cxnSp>
        <p:nvCxnSpPr>
          <p:cNvPr id="449" name="연결선: 꺾임 448"/>
          <p:cNvCxnSpPr>
            <a:stCxn id="202" idx="1"/>
            <a:endCxn id="56" idx="0"/>
          </p:cNvCxnSpPr>
          <p:nvPr/>
        </p:nvCxnSpPr>
        <p:spPr>
          <a:xfrm rot="10800000" flipH="1">
            <a:off x="5650908" y="2284721"/>
            <a:ext cx="549746" cy="2549791"/>
          </a:xfrm>
          <a:prstGeom prst="bentConnector4">
            <a:avLst>
              <a:gd name="adj1" fmla="val -41583"/>
              <a:gd name="adj2" fmla="val 105098"/>
            </a:avLst>
          </a:prstGeom>
          <a:ln>
            <a:tailEnd type="triangle"/>
          </a:ln>
        </p:spPr>
        <p:style>
          <a:lnRef idx="1">
            <a:schemeClr val="dk1"/>
          </a:lnRef>
          <a:fillRef idx="0">
            <a:schemeClr val="dk1"/>
          </a:fillRef>
          <a:effectRef idx="0">
            <a:schemeClr val="dk1"/>
          </a:effectRef>
          <a:fontRef idx="minor">
            <a:schemeClr val="tx1"/>
          </a:fontRef>
        </p:style>
      </p:cxnSp>
      <p:cxnSp>
        <p:nvCxnSpPr>
          <p:cNvPr id="455" name="연결선: 꺾임 454"/>
          <p:cNvCxnSpPr>
            <a:stCxn id="366" idx="1"/>
            <a:endCxn id="259" idx="0"/>
          </p:cNvCxnSpPr>
          <p:nvPr/>
        </p:nvCxnSpPr>
        <p:spPr>
          <a:xfrm rot="10800000" flipH="1">
            <a:off x="8040075" y="2280453"/>
            <a:ext cx="461315" cy="2870159"/>
          </a:xfrm>
          <a:prstGeom prst="bentConnector4">
            <a:avLst>
              <a:gd name="adj1" fmla="val -84082"/>
              <a:gd name="adj2" fmla="val 105466"/>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68547626"/>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메인 페이지</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584175"/>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20000"/>
                    </a:ext>
                  </a:extLst>
                </a:gridCol>
              </a:tblGrid>
              <a:tr h="318682">
                <a:tc>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extLst>
                  <a:ext uri="{0D108BD9-81ED-4DB2-BD59-A6C34878D82A}">
                    <a16:rowId xmlns:a16="http://schemas.microsoft.com/office/drawing/2014/main" val="10000"/>
                  </a:ext>
                </a:extLst>
              </a:tr>
              <a:tr h="1265493">
                <a:tc>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 이용하는 메인페이지  화면입니다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15</a:t>
            </a:fld>
            <a:endParaRPr lang="en-US" altLang="en-US" sz="900"/>
          </a:p>
        </p:txBody>
      </p:sp>
      <p:pic>
        <p:nvPicPr>
          <p:cNvPr id="15" name="그림 14"/>
          <p:cNvPicPr>
            <a:picLocks noChangeAspect="1"/>
          </p:cNvPicPr>
          <p:nvPr/>
        </p:nvPicPr>
        <p:blipFill rotWithShape="1">
          <a:blip r:embed="rId2"/>
          <a:stretch>
            <a:fillRect/>
          </a:stretch>
        </p:blipFill>
        <p:spPr>
          <a:xfrm>
            <a:off x="3503712" y="476672"/>
            <a:ext cx="2736304" cy="6381328"/>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42115"/>
          <a:ext cx="3384376" cy="298463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상단 부분입니다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이벤트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(page25)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계정 페이지로 이동합니다</a:t>
                      </a:r>
                      <a:r>
                        <a:rPr lang="en-US" altLang="ko-KR" sz="850" b="0">
                          <a:latin typeface="+mn-ea"/>
                          <a:ea typeface="+mn-ea"/>
                          <a:cs typeface="+mn-cs"/>
                        </a:rPr>
                        <a:t>.(page52,55)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 충전 페이지로 이동합니다</a:t>
                      </a:r>
                      <a:r>
                        <a:rPr lang="en-US" altLang="ko-KR" sz="850" b="0">
                          <a:latin typeface="+mn-ea"/>
                          <a:ea typeface="+mn-ea"/>
                          <a:cs typeface="+mn-cs"/>
                        </a:rPr>
                        <a:t>.(page30)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커뮤니티 페이지로 이동합니다</a:t>
                      </a:r>
                      <a:r>
                        <a:rPr lang="en-US" altLang="ko-KR" sz="850" b="0">
                          <a:latin typeface="+mn-ea"/>
                          <a:ea typeface="+mn-ea"/>
                          <a:cs typeface="+mn-cs"/>
                        </a:rPr>
                        <a:t>.(page45)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3840">
                <a:tc>
                  <a:txBody>
                    <a:bodyPr/>
                    <a:lstStyle/>
                    <a:p>
                      <a:pPr algn="ctr" latinLnBrk="1">
                        <a:lnSpc>
                          <a:spcPct val="120000"/>
                        </a:lnSpc>
                        <a:defRPr/>
                      </a:pPr>
                      <a:r>
                        <a:rPr lang="en-US" altLang="ko-KR" sz="850" b="0">
                          <a:latin typeface="+mn-ea"/>
                          <a:ea typeface="+mn-ea"/>
                          <a:cs typeface="+mn-cs"/>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지역 검색한 페이지로 이동합니다</a:t>
                      </a:r>
                      <a:r>
                        <a:rPr lang="en-US" altLang="ko-KR" sz="850" b="0">
                          <a:latin typeface="+mn-ea"/>
                          <a:ea typeface="+mn-ea"/>
                          <a:cs typeface="+mn-cs"/>
                        </a:rPr>
                        <a:t>.(page23)</a:t>
                      </a:r>
                      <a:r>
                        <a:rPr lang="ko-KR" altLang="en-US" sz="850" b="0">
                          <a:latin typeface="+mn-ea"/>
                          <a:ea typeface="+mn-ea"/>
                          <a:cs typeface="+mn-cs"/>
                        </a:rPr>
                        <a:t> </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r h="243840">
                <a:tc>
                  <a:txBody>
                    <a:bodyPr/>
                    <a:lstStyle/>
                    <a:p>
                      <a:pPr algn="ctr" latinLnBrk="1">
                        <a:lnSpc>
                          <a:spcPct val="120000"/>
                        </a:lnSpc>
                        <a:defRPr/>
                      </a:pPr>
                      <a:r>
                        <a:rPr lang="en-US" altLang="ko-KR" sz="850" b="0">
                          <a:latin typeface="+mn-ea"/>
                          <a:ea typeface="+mn-ea"/>
                          <a:cs typeface="+mn-cs"/>
                        </a:rPr>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태그를 클릭시 클릭한 검색 페이지로 이동합니다</a:t>
                      </a:r>
                      <a:r>
                        <a:rPr lang="en-US" altLang="ko-KR" sz="850" b="0">
                          <a:latin typeface="+mn-ea"/>
                          <a:ea typeface="+mn-ea"/>
                          <a:cs typeface="+mn-cs"/>
                        </a:rPr>
                        <a:t>.(page23)</a:t>
                      </a:r>
                      <a:r>
                        <a:rPr lang="ko-KR" altLang="en-US" sz="850" b="0">
                          <a:latin typeface="+mn-ea"/>
                          <a:ea typeface="+mn-ea"/>
                          <a:cs typeface="+mn-cs"/>
                        </a:rPr>
                        <a:t> </a:t>
                      </a:r>
                      <a:endParaRPr lang="en-US" altLang="ko-KR" sz="850" b="0">
                        <a:latin typeface="+mn-ea"/>
                        <a:ea typeface="+mn-ea"/>
                        <a:cs typeface="+mn-cs"/>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8"/>
                  </a:ext>
                </a:extLst>
              </a:tr>
              <a:tr h="243840">
                <a:tc>
                  <a:txBody>
                    <a:bodyPr/>
                    <a:lstStyle/>
                    <a:p>
                      <a:pPr algn="ctr" latinLnBrk="1">
                        <a:lnSpc>
                          <a:spcPct val="120000"/>
                        </a:lnSpc>
                        <a:defRPr/>
                      </a:pPr>
                      <a:r>
                        <a:rPr lang="en-US" altLang="ko-KR" sz="850" b="0">
                          <a:latin typeface="+mn-ea"/>
                          <a:ea typeface="+mn-ea"/>
                          <a:cs typeface="+mn-cs"/>
                        </a:rPr>
                        <a:t>8</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슬라이드가 자동으로 움직입니다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9"/>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16</a:t>
            </a:fld>
            <a:endParaRPr lang="en-US" altLang="en-US" sz="900"/>
          </a:p>
        </p:txBody>
      </p:sp>
      <p:pic>
        <p:nvPicPr>
          <p:cNvPr id="35" name="그림 34"/>
          <p:cNvPicPr>
            <a:picLocks noChangeAspect="1"/>
          </p:cNvPicPr>
          <p:nvPr/>
        </p:nvPicPr>
        <p:blipFill rotWithShape="1">
          <a:blip r:embed="rId2"/>
          <a:stretch>
            <a:fillRect/>
          </a:stretch>
        </p:blipFill>
        <p:spPr>
          <a:xfrm>
            <a:off x="2063651" y="387424"/>
            <a:ext cx="4752429" cy="6281936"/>
          </a:xfrm>
          <a:prstGeom prst="rect">
            <a:avLst/>
          </a:prstGeom>
        </p:spPr>
      </p:pic>
      <p:sp>
        <p:nvSpPr>
          <p:cNvPr id="36" name="화살표: 오른쪽 35"/>
          <p:cNvSpPr/>
          <p:nvPr/>
        </p:nvSpPr>
        <p:spPr>
          <a:xfrm>
            <a:off x="2063552" y="162880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6</a:t>
            </a:r>
          </a:p>
        </p:txBody>
      </p:sp>
      <p:sp>
        <p:nvSpPr>
          <p:cNvPr id="37" name="화살표: 위쪽 36"/>
          <p:cNvSpPr/>
          <p:nvPr/>
        </p:nvSpPr>
        <p:spPr>
          <a:xfrm>
            <a:off x="2567608" y="764704"/>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38" name="화살표: 위쪽 37"/>
          <p:cNvSpPr/>
          <p:nvPr/>
        </p:nvSpPr>
        <p:spPr>
          <a:xfrm>
            <a:off x="3071664" y="764704"/>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39" name="화살표: 위쪽 38"/>
          <p:cNvSpPr/>
          <p:nvPr/>
        </p:nvSpPr>
        <p:spPr>
          <a:xfrm>
            <a:off x="3647728" y="764704"/>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40" name="화살표: 위쪽 39"/>
          <p:cNvSpPr/>
          <p:nvPr/>
        </p:nvSpPr>
        <p:spPr>
          <a:xfrm>
            <a:off x="4223792" y="764704"/>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41" name="화살표: 위쪽 40"/>
          <p:cNvSpPr/>
          <p:nvPr/>
        </p:nvSpPr>
        <p:spPr>
          <a:xfrm>
            <a:off x="4871864" y="764704"/>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
        <p:nvSpPr>
          <p:cNvPr id="42" name="화살표: 오른쪽 41"/>
          <p:cNvSpPr/>
          <p:nvPr/>
        </p:nvSpPr>
        <p:spPr>
          <a:xfrm>
            <a:off x="1631504" y="443711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8</a:t>
            </a:r>
          </a:p>
        </p:txBody>
      </p:sp>
      <p:sp>
        <p:nvSpPr>
          <p:cNvPr id="43" name="화살표: 위쪽 42"/>
          <p:cNvSpPr/>
          <p:nvPr/>
        </p:nvSpPr>
        <p:spPr>
          <a:xfrm>
            <a:off x="6240016" y="692696"/>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6</a:t>
            </a:r>
          </a:p>
        </p:txBody>
      </p:sp>
      <p:sp>
        <p:nvSpPr>
          <p:cNvPr id="44" name="화살표: 왼쪽 43"/>
          <p:cNvSpPr/>
          <p:nvPr/>
        </p:nvSpPr>
        <p:spPr>
          <a:xfrm>
            <a:off x="5663952" y="191683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7</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index.jsp-1-1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상단 부분입니다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마이페이지로 이동합니다</a:t>
                      </a:r>
                      <a:r>
                        <a:rPr lang="en-US" altLang="ko-KR" sz="850" b="0">
                          <a:latin typeface="+mn-ea"/>
                          <a:ea typeface="+mn-ea"/>
                          <a:cs typeface="+mn-cs"/>
                        </a:rPr>
                        <a:t>.(page29)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17</a:t>
            </a:fld>
            <a:endParaRPr lang="en-US" altLang="en-US" sz="900"/>
          </a:p>
        </p:txBody>
      </p:sp>
      <p:pic>
        <p:nvPicPr>
          <p:cNvPr id="36" name="그림 35"/>
          <p:cNvPicPr>
            <a:picLocks noChangeAspect="1"/>
          </p:cNvPicPr>
          <p:nvPr/>
        </p:nvPicPr>
        <p:blipFill rotWithShape="1">
          <a:blip r:embed="rId2"/>
          <a:stretch>
            <a:fillRect/>
          </a:stretch>
        </p:blipFill>
        <p:spPr>
          <a:xfrm>
            <a:off x="2325588" y="404663"/>
            <a:ext cx="4361043" cy="6453336"/>
          </a:xfrm>
          <a:prstGeom prst="rect">
            <a:avLst/>
          </a:prstGeom>
        </p:spPr>
      </p:pic>
      <p:sp>
        <p:nvSpPr>
          <p:cNvPr id="37" name="화살표: 위쪽 36"/>
          <p:cNvSpPr/>
          <p:nvPr/>
        </p:nvSpPr>
        <p:spPr>
          <a:xfrm>
            <a:off x="3647728" y="692696"/>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index.jsp-2</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중단 부분입니다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이미지 클릭시 이벤트상세로 이동합니다</a:t>
                      </a:r>
                      <a:r>
                        <a:rPr lang="en-US" altLang="ko-KR" sz="850" b="0">
                          <a:latin typeface="+mn-ea"/>
                          <a:ea typeface="+mn-ea"/>
                          <a:cs typeface="+mn-cs"/>
                        </a:rPr>
                        <a:t>.(page27)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더보기를 클릭시 목록이 더 나옵니다</a:t>
                      </a:r>
                      <a:r>
                        <a:rPr kumimoji="1" lang="en-US" altLang="ko-KR" sz="850">
                          <a:solidFill>
                            <a:schemeClr val="tx1"/>
                          </a:solidFill>
                          <a:latin typeface="+mn-ea"/>
                        </a:rPr>
                        <a:t>.</a:t>
                      </a:r>
                      <a:endParaRPr kumimoji="1" lang="ko-KR" altLang="en-US" sz="850">
                        <a:solidFill>
                          <a:schemeClr val="tx1"/>
                        </a:solidFill>
                        <a:latin typeface="+mn-ea"/>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만약 더보기가 없으면 목록이 더없다고 팝업창이 뜹니다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18</a:t>
            </a:fld>
            <a:endParaRPr lang="en-US" altLang="en-US" sz="900"/>
          </a:p>
        </p:txBody>
      </p:sp>
      <p:pic>
        <p:nvPicPr>
          <p:cNvPr id="26" name="그림 25"/>
          <p:cNvPicPr>
            <a:picLocks noChangeAspect="1"/>
          </p:cNvPicPr>
          <p:nvPr/>
        </p:nvPicPr>
        <p:blipFill rotWithShape="1">
          <a:blip r:embed="rId2"/>
          <a:stretch>
            <a:fillRect/>
          </a:stretch>
        </p:blipFill>
        <p:spPr>
          <a:xfrm>
            <a:off x="2783632" y="404664"/>
            <a:ext cx="4055334" cy="6142992"/>
          </a:xfrm>
          <a:prstGeom prst="rect">
            <a:avLst/>
          </a:prstGeom>
        </p:spPr>
      </p:pic>
      <p:sp>
        <p:nvSpPr>
          <p:cNvPr id="27" name="화살표: 오른쪽 26"/>
          <p:cNvSpPr/>
          <p:nvPr/>
        </p:nvSpPr>
        <p:spPr>
          <a:xfrm>
            <a:off x="2207568" y="148478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34" name="화살표: 오른쪽 33"/>
          <p:cNvSpPr/>
          <p:nvPr/>
        </p:nvSpPr>
        <p:spPr>
          <a:xfrm>
            <a:off x="3791744" y="616530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index.jsp-3</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225536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하단 부분입니다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자신인 등록한 주소로 표기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진행 이벤트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(page25)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마이 페이지로 이동합니다</a:t>
                      </a:r>
                      <a:r>
                        <a:rPr lang="en-US" altLang="ko-KR" sz="850" b="0">
                          <a:latin typeface="+mn-ea"/>
                          <a:ea typeface="+mn-ea"/>
                          <a:cs typeface="+mn-cs"/>
                        </a:rPr>
                        <a:t>.(page29)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자유게시판 페이지로 이동합니다</a:t>
                      </a:r>
                      <a:r>
                        <a:rPr lang="en-US" altLang="ko-KR" sz="850" b="0">
                          <a:latin typeface="+mn-ea"/>
                          <a:ea typeface="+mn-ea"/>
                          <a:cs typeface="+mn-cs"/>
                        </a:rPr>
                        <a:t>.(page45)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문의하기  </a:t>
                      </a:r>
                      <a:r>
                        <a:rPr lang="en-US" altLang="ko-KR" sz="850" b="0">
                          <a:latin typeface="+mn-ea"/>
                          <a:ea typeface="+mn-ea"/>
                          <a:cs typeface="+mn-cs"/>
                        </a:rPr>
                        <a:t>Google.From</a:t>
                      </a:r>
                      <a:r>
                        <a:rPr lang="ko-KR" altLang="en-US" sz="850" b="0">
                          <a:latin typeface="+mn-ea"/>
                          <a:ea typeface="+mn-ea"/>
                          <a:cs typeface="+mn-cs"/>
                        </a:rPr>
                        <a:t>으로 이동합니다</a:t>
                      </a:r>
                      <a:r>
                        <a:rPr lang="en-US" altLang="ko-KR" sz="850" b="0">
                          <a:latin typeface="+mn-ea"/>
                          <a:ea typeface="+mn-ea"/>
                          <a:cs typeface="+mn-cs"/>
                        </a:rPr>
                        <a:t>.(page20)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19</a:t>
            </a:fld>
            <a:endParaRPr lang="en-US" altLang="en-US" sz="900"/>
          </a:p>
        </p:txBody>
      </p:sp>
      <p:pic>
        <p:nvPicPr>
          <p:cNvPr id="20" name="그림 19"/>
          <p:cNvPicPr>
            <a:picLocks noChangeAspect="1"/>
          </p:cNvPicPr>
          <p:nvPr/>
        </p:nvPicPr>
        <p:blipFill rotWithShape="1">
          <a:blip r:embed="rId2"/>
          <a:stretch>
            <a:fillRect/>
          </a:stretch>
        </p:blipFill>
        <p:spPr>
          <a:xfrm>
            <a:off x="1359332" y="360040"/>
            <a:ext cx="6320843" cy="6381328"/>
          </a:xfrm>
          <a:prstGeom prst="rect">
            <a:avLst/>
          </a:prstGeom>
        </p:spPr>
      </p:pic>
      <p:sp>
        <p:nvSpPr>
          <p:cNvPr id="24" name="화살표: 오른쪽 23"/>
          <p:cNvSpPr/>
          <p:nvPr/>
        </p:nvSpPr>
        <p:spPr>
          <a:xfrm>
            <a:off x="1847528" y="422108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5" name="화살표: 오른쪽 24"/>
          <p:cNvSpPr/>
          <p:nvPr/>
        </p:nvSpPr>
        <p:spPr>
          <a:xfrm>
            <a:off x="1847528" y="530120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6" name="화살표: 오른쪽 25"/>
          <p:cNvSpPr/>
          <p:nvPr/>
        </p:nvSpPr>
        <p:spPr>
          <a:xfrm>
            <a:off x="839416" y="184482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7" name="화살표: 왼쪽 26"/>
          <p:cNvSpPr/>
          <p:nvPr/>
        </p:nvSpPr>
        <p:spPr>
          <a:xfrm>
            <a:off x="6816080" y="414908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8" name="화살표: 왼쪽 27"/>
          <p:cNvSpPr/>
          <p:nvPr/>
        </p:nvSpPr>
        <p:spPr>
          <a:xfrm>
            <a:off x="6816080" y="5373216"/>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서비스 개요</a:t>
            </a:r>
          </a:p>
        </p:txBody>
      </p:sp>
      <p:graphicFrame>
        <p:nvGraphicFramePr>
          <p:cNvPr id="3" name="표 2"/>
          <p:cNvGraphicFramePr>
            <a:graphicFrameLocks noGrp="1"/>
          </p:cNvGraphicFramePr>
          <p:nvPr/>
        </p:nvGraphicFramePr>
        <p:xfrm>
          <a:off x="1197870" y="1268760"/>
          <a:ext cx="9797233" cy="5071027"/>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3581">
                  <a:extLst>
                    <a:ext uri="{9D8B030D-6E8A-4147-A177-3AD203B41FA5}">
                      <a16:colId xmlns:a16="http://schemas.microsoft.com/office/drawing/2014/main" val="20001"/>
                    </a:ext>
                  </a:extLst>
                </a:gridCol>
                <a:gridCol w="282606">
                  <a:extLst>
                    <a:ext uri="{9D8B030D-6E8A-4147-A177-3AD203B41FA5}">
                      <a16:colId xmlns:a16="http://schemas.microsoft.com/office/drawing/2014/main" val="20002"/>
                    </a:ext>
                  </a:extLst>
                </a:gridCol>
                <a:gridCol w="282606">
                  <a:extLst>
                    <a:ext uri="{9D8B030D-6E8A-4147-A177-3AD203B41FA5}">
                      <a16:colId xmlns:a16="http://schemas.microsoft.com/office/drawing/2014/main" val="20003"/>
                    </a:ext>
                  </a:extLst>
                </a:gridCol>
                <a:gridCol w="282606">
                  <a:extLst>
                    <a:ext uri="{9D8B030D-6E8A-4147-A177-3AD203B41FA5}">
                      <a16:colId xmlns:a16="http://schemas.microsoft.com/office/drawing/2014/main" val="20004"/>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20006"/>
                    </a:ext>
                  </a:extLst>
                </a:gridCol>
                <a:gridCol w="282606">
                  <a:extLst>
                    <a:ext uri="{9D8B030D-6E8A-4147-A177-3AD203B41FA5}">
                      <a16:colId xmlns:a16="http://schemas.microsoft.com/office/drawing/2014/main" val="20007"/>
                    </a:ext>
                  </a:extLst>
                </a:gridCol>
                <a:gridCol w="282606">
                  <a:extLst>
                    <a:ext uri="{9D8B030D-6E8A-4147-A177-3AD203B41FA5}">
                      <a16:colId xmlns:a16="http://schemas.microsoft.com/office/drawing/2014/main" val="20008"/>
                    </a:ext>
                  </a:extLst>
                </a:gridCol>
                <a:gridCol w="282606">
                  <a:extLst>
                    <a:ext uri="{9D8B030D-6E8A-4147-A177-3AD203B41FA5}">
                      <a16:colId xmlns:a16="http://schemas.microsoft.com/office/drawing/2014/main" val="20009"/>
                    </a:ext>
                  </a:extLst>
                </a:gridCol>
                <a:gridCol w="282606">
                  <a:extLst>
                    <a:ext uri="{9D8B030D-6E8A-4147-A177-3AD203B41FA5}">
                      <a16:colId xmlns:a16="http://schemas.microsoft.com/office/drawing/2014/main" val="20010"/>
                    </a:ext>
                  </a:extLst>
                </a:gridCol>
                <a:gridCol w="282606">
                  <a:extLst>
                    <a:ext uri="{9D8B030D-6E8A-4147-A177-3AD203B41FA5}">
                      <a16:colId xmlns:a16="http://schemas.microsoft.com/office/drawing/2014/main" val="20011"/>
                    </a:ext>
                  </a:extLst>
                </a:gridCol>
                <a:gridCol w="282606">
                  <a:extLst>
                    <a:ext uri="{9D8B030D-6E8A-4147-A177-3AD203B41FA5}">
                      <a16:colId xmlns:a16="http://schemas.microsoft.com/office/drawing/2014/main" val="20012"/>
                    </a:ext>
                  </a:extLst>
                </a:gridCol>
                <a:gridCol w="282606">
                  <a:extLst>
                    <a:ext uri="{9D8B030D-6E8A-4147-A177-3AD203B41FA5}">
                      <a16:colId xmlns:a16="http://schemas.microsoft.com/office/drawing/2014/main" val="20013"/>
                    </a:ext>
                  </a:extLst>
                </a:gridCol>
                <a:gridCol w="282606">
                  <a:extLst>
                    <a:ext uri="{9D8B030D-6E8A-4147-A177-3AD203B41FA5}">
                      <a16:colId xmlns:a16="http://schemas.microsoft.com/office/drawing/2014/main" val="20014"/>
                    </a:ext>
                  </a:extLst>
                </a:gridCol>
                <a:gridCol w="282606">
                  <a:extLst>
                    <a:ext uri="{9D8B030D-6E8A-4147-A177-3AD203B41FA5}">
                      <a16:colId xmlns:a16="http://schemas.microsoft.com/office/drawing/2014/main" val="20015"/>
                    </a:ext>
                  </a:extLst>
                </a:gridCol>
                <a:gridCol w="282606">
                  <a:extLst>
                    <a:ext uri="{9D8B030D-6E8A-4147-A177-3AD203B41FA5}">
                      <a16:colId xmlns:a16="http://schemas.microsoft.com/office/drawing/2014/main" val="20016"/>
                    </a:ext>
                  </a:extLst>
                </a:gridCol>
                <a:gridCol w="282606">
                  <a:extLst>
                    <a:ext uri="{9D8B030D-6E8A-4147-A177-3AD203B41FA5}">
                      <a16:colId xmlns:a16="http://schemas.microsoft.com/office/drawing/2014/main" val="20017"/>
                    </a:ext>
                  </a:extLst>
                </a:gridCol>
                <a:gridCol w="282606">
                  <a:extLst>
                    <a:ext uri="{9D8B030D-6E8A-4147-A177-3AD203B41FA5}">
                      <a16:colId xmlns:a16="http://schemas.microsoft.com/office/drawing/2014/main" val="20018"/>
                    </a:ext>
                  </a:extLst>
                </a:gridCol>
                <a:gridCol w="282606">
                  <a:extLst>
                    <a:ext uri="{9D8B030D-6E8A-4147-A177-3AD203B41FA5}">
                      <a16:colId xmlns:a16="http://schemas.microsoft.com/office/drawing/2014/main" val="20019"/>
                    </a:ext>
                  </a:extLst>
                </a:gridCol>
                <a:gridCol w="282606">
                  <a:extLst>
                    <a:ext uri="{9D8B030D-6E8A-4147-A177-3AD203B41FA5}">
                      <a16:colId xmlns:a16="http://schemas.microsoft.com/office/drawing/2014/main" val="20020"/>
                    </a:ext>
                  </a:extLst>
                </a:gridCol>
                <a:gridCol w="282606">
                  <a:extLst>
                    <a:ext uri="{9D8B030D-6E8A-4147-A177-3AD203B41FA5}">
                      <a16:colId xmlns:a16="http://schemas.microsoft.com/office/drawing/2014/main" val="20021"/>
                    </a:ext>
                  </a:extLst>
                </a:gridCol>
                <a:gridCol w="282606">
                  <a:extLst>
                    <a:ext uri="{9D8B030D-6E8A-4147-A177-3AD203B41FA5}">
                      <a16:colId xmlns:a16="http://schemas.microsoft.com/office/drawing/2014/main" val="20022"/>
                    </a:ext>
                  </a:extLst>
                </a:gridCol>
                <a:gridCol w="282606">
                  <a:extLst>
                    <a:ext uri="{9D8B030D-6E8A-4147-A177-3AD203B41FA5}">
                      <a16:colId xmlns:a16="http://schemas.microsoft.com/office/drawing/2014/main" val="20023"/>
                    </a:ext>
                  </a:extLst>
                </a:gridCol>
                <a:gridCol w="282606">
                  <a:extLst>
                    <a:ext uri="{9D8B030D-6E8A-4147-A177-3AD203B41FA5}">
                      <a16:colId xmlns:a16="http://schemas.microsoft.com/office/drawing/2014/main" val="20024"/>
                    </a:ext>
                  </a:extLst>
                </a:gridCol>
                <a:gridCol w="282606">
                  <a:extLst>
                    <a:ext uri="{9D8B030D-6E8A-4147-A177-3AD203B41FA5}">
                      <a16:colId xmlns:a16="http://schemas.microsoft.com/office/drawing/2014/main" val="20025"/>
                    </a:ext>
                  </a:extLst>
                </a:gridCol>
                <a:gridCol w="282606">
                  <a:extLst>
                    <a:ext uri="{9D8B030D-6E8A-4147-A177-3AD203B41FA5}">
                      <a16:colId xmlns:a16="http://schemas.microsoft.com/office/drawing/2014/main" val="20026"/>
                    </a:ext>
                  </a:extLst>
                </a:gridCol>
                <a:gridCol w="282606">
                  <a:extLst>
                    <a:ext uri="{9D8B030D-6E8A-4147-A177-3AD203B41FA5}">
                      <a16:colId xmlns:a16="http://schemas.microsoft.com/office/drawing/2014/main" val="20027"/>
                    </a:ext>
                  </a:extLst>
                </a:gridCol>
                <a:gridCol w="282606">
                  <a:extLst>
                    <a:ext uri="{9D8B030D-6E8A-4147-A177-3AD203B41FA5}">
                      <a16:colId xmlns:a16="http://schemas.microsoft.com/office/drawing/2014/main" val="20028"/>
                    </a:ext>
                  </a:extLst>
                </a:gridCol>
                <a:gridCol w="282606">
                  <a:extLst>
                    <a:ext uri="{9D8B030D-6E8A-4147-A177-3AD203B41FA5}">
                      <a16:colId xmlns:a16="http://schemas.microsoft.com/office/drawing/2014/main" val="20029"/>
                    </a:ext>
                  </a:extLst>
                </a:gridCol>
                <a:gridCol w="282606">
                  <a:extLst>
                    <a:ext uri="{9D8B030D-6E8A-4147-A177-3AD203B41FA5}">
                      <a16:colId xmlns:a16="http://schemas.microsoft.com/office/drawing/2014/main" val="20030"/>
                    </a:ext>
                  </a:extLst>
                </a:gridCol>
              </a:tblGrid>
              <a:tr h="260216">
                <a:tc>
                  <a:txBody>
                    <a:bodyPr/>
                    <a:lstStyle/>
                    <a:p>
                      <a:pPr algn="ctr" latinLnBrk="1">
                        <a:defRPr/>
                      </a:pPr>
                      <a:r>
                        <a:rPr lang="ko-KR" altLang="en-US" sz="1000" b="1">
                          <a:solidFill>
                            <a:schemeClr val="tx1"/>
                          </a:solidFill>
                        </a:rPr>
                        <a:t>구분</a:t>
                      </a:r>
                    </a:p>
                  </a:txBody>
                  <a:tcPr anchor="ctr">
                    <a:lnR w="3175" cap="flat" cmpd="sng" algn="ctr">
                      <a:solidFill>
                        <a:schemeClr val="bg1">
                          <a:lumMod val="75000"/>
                        </a:schemeClr>
                      </a:solid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gridSpan="30">
                  <a:txBody>
                    <a:bodyPr/>
                    <a:lstStyle/>
                    <a:p>
                      <a:pPr marL="0" marR="0" indent="0" algn="ctr" defTabSz="914400" rtl="0" eaLnBrk="1" latinLnBrk="1" hangingPunct="1">
                        <a:lnSpc>
                          <a:spcPct val="100000"/>
                        </a:lnSpc>
                        <a:spcBef>
                          <a:spcPts val="0"/>
                        </a:spcBef>
                        <a:spcAft>
                          <a:spcPts val="0"/>
                        </a:spcAft>
                        <a:buClrTx/>
                        <a:buFontTx/>
                        <a:buNone/>
                        <a:defRPr/>
                      </a:pPr>
                      <a:r>
                        <a:rPr lang="ko-KR" altLang="en-US" sz="1000" b="1">
                          <a:solidFill>
                            <a:schemeClr val="tx1"/>
                          </a:solidFill>
                        </a:rPr>
                        <a:t>내용</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defRPr/>
                      </a:pPr>
                      <a:r>
                        <a:rPr lang="ko-KR" altLang="en-US" sz="900">
                          <a:solidFill>
                            <a:schemeClr val="tx1"/>
                          </a:solidFill>
                          <a:latin typeface="+mn-ea"/>
                          <a:ea typeface="+mn-ea"/>
                          <a:cs typeface="+mn-cs"/>
                        </a:rPr>
                        <a:t>기획배경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소상공인들만을 위한 홍보사이트가 많지 않고 홍보 및 이벤트 진행에 필요한 비용도 적지않습니다</a:t>
                      </a:r>
                      <a:r>
                        <a:rPr lang="en-US" altLang="ko-KR" sz="900">
                          <a:solidFill>
                            <a:schemeClr val="tx1"/>
                          </a:solidFill>
                          <a:latin typeface="+mn-ea"/>
                          <a:ea typeface="+mn-ea"/>
                          <a:cs typeface="+mn-cs"/>
                        </a:rPr>
                        <a:t>.</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defRPr/>
                      </a:pPr>
                      <a:r>
                        <a:rPr lang="ko-KR" altLang="en-US" sz="900">
                          <a:solidFill>
                            <a:schemeClr val="tx1"/>
                          </a:solidFill>
                          <a:latin typeface="+mn-ea"/>
                          <a:ea typeface="+mn-ea"/>
                          <a:cs typeface="+mn-cs"/>
                        </a:rPr>
                        <a:t>기획목적</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 홍보와 이벤트를 통해 소비자와 소상공인 간의 소통의 장을 만들어서 수익을 창출합니다</a:t>
                      </a:r>
                      <a:r>
                        <a:rPr lang="en-US" altLang="ko-KR" sz="900">
                          <a:solidFill>
                            <a:schemeClr val="tx1"/>
                          </a:solidFill>
                          <a:latin typeface="+mn-ea"/>
                          <a:ea typeface="+mn-ea"/>
                          <a:cs typeface="+mn-cs"/>
                        </a:rPr>
                        <a:t>.</a:t>
                      </a:r>
                      <a:r>
                        <a:rPr lang="ko-KR" altLang="en-US" sz="900">
                          <a:solidFill>
                            <a:schemeClr val="tx1"/>
                          </a:solidFill>
                          <a:latin typeface="+mn-ea"/>
                          <a:ea typeface="+mn-ea"/>
                          <a:cs typeface="+mn-cs"/>
                        </a:rPr>
                        <a:t> </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defRPr/>
                      </a:pPr>
                      <a:r>
                        <a:rPr lang="ko-KR" altLang="en-US" sz="900">
                          <a:solidFill>
                            <a:schemeClr val="tx1"/>
                          </a:solidFill>
                          <a:latin typeface="+mn-ea"/>
                          <a:ea typeface="+mn-ea"/>
                          <a:cs typeface="+mn-cs"/>
                        </a:rPr>
                        <a:t>기대효과</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지역 사회 발전</a:t>
                      </a:r>
                      <a:r>
                        <a:rPr lang="en-US" altLang="ko-KR" sz="900">
                          <a:solidFill>
                            <a:schemeClr val="tx1"/>
                          </a:solidFill>
                          <a:latin typeface="+mn-ea"/>
                          <a:ea typeface="+mn-ea"/>
                          <a:cs typeface="+mn-cs"/>
                        </a:rPr>
                        <a:t>,</a:t>
                      </a:r>
                      <a:r>
                        <a:rPr lang="ko-KR" altLang="en-US" sz="900">
                          <a:solidFill>
                            <a:schemeClr val="tx1"/>
                          </a:solidFill>
                          <a:latin typeface="+mn-ea"/>
                          <a:ea typeface="+mn-ea"/>
                          <a:cs typeface="+mn-cs"/>
                        </a:rPr>
                        <a:t> 지역별 소비 증가 기대 </a:t>
                      </a:r>
                    </a:p>
                    <a:p>
                      <a:pPr marL="171450" indent="-171450" algn="just" latinLnBrk="1">
                        <a:lnSpc>
                          <a:spcPct val="130000"/>
                        </a:lnSpc>
                        <a:buFont typeface="Arial"/>
                        <a:buChar char="•"/>
                        <a:defRPr/>
                      </a:pPr>
                      <a:r>
                        <a:rPr lang="ko-KR" altLang="en-US" sz="900">
                          <a:solidFill>
                            <a:schemeClr val="tx1"/>
                          </a:solidFill>
                          <a:latin typeface="+mn-ea"/>
                          <a:ea typeface="+mn-ea"/>
                          <a:cs typeface="+mn-cs"/>
                        </a:rPr>
                        <a:t>이용하는 업체들의 이익 창출 효과</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3"/>
                  </a:ext>
                </a:extLst>
              </a:tr>
              <a:tr h="504056">
                <a:tc>
                  <a:txBody>
                    <a:bodyPr/>
                    <a:lstStyle/>
                    <a:p>
                      <a:pPr algn="ctr" latinLnBrk="1">
                        <a:lnSpc>
                          <a:spcPct val="120000"/>
                        </a:lnSpc>
                        <a:defRPr/>
                      </a:pPr>
                      <a:r>
                        <a:rPr lang="ko-KR" altLang="en-US" sz="900">
                          <a:solidFill>
                            <a:schemeClr val="tx1"/>
                          </a:solidFill>
                          <a:latin typeface="+mn-ea"/>
                          <a:ea typeface="+mn-ea"/>
                          <a:cs typeface="+mn-cs"/>
                        </a:rPr>
                        <a:t>기능요약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소상공인들이 이벤트와 홍보 관련 정보를 직접 업로드 </a:t>
                      </a:r>
                    </a:p>
                    <a:p>
                      <a:pPr marL="171450" indent="-171450" algn="just" latinLnBrk="1">
                        <a:lnSpc>
                          <a:spcPct val="130000"/>
                        </a:lnSpc>
                        <a:buFont typeface="Arial"/>
                        <a:buChar char="•"/>
                        <a:defRPr/>
                      </a:pPr>
                      <a:r>
                        <a:rPr lang="ko-KR" altLang="en-US" sz="900">
                          <a:solidFill>
                            <a:schemeClr val="tx1"/>
                          </a:solidFill>
                          <a:latin typeface="+mn-ea"/>
                          <a:ea typeface="+mn-ea"/>
                          <a:cs typeface="+mn-cs"/>
                        </a:rPr>
                        <a:t>소비자들이 입력한 주소를 기반으로 주변에서 진행되는 이벤트를  안내해주는 맞춤형 서비스</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4"/>
                  </a:ext>
                </a:extLst>
              </a:tr>
              <a:tr h="504056">
                <a:tc>
                  <a:txBody>
                    <a:bodyPr/>
                    <a:lstStyle/>
                    <a:p>
                      <a:pPr algn="ctr" latinLnBrk="1">
                        <a:lnSpc>
                          <a:spcPct val="120000"/>
                        </a:lnSpc>
                        <a:defRPr/>
                      </a:pPr>
                      <a:r>
                        <a:rPr lang="ko-KR" altLang="en-US" sz="900">
                          <a:solidFill>
                            <a:schemeClr val="tx1"/>
                          </a:solidFill>
                          <a:latin typeface="+mn-ea"/>
                          <a:ea typeface="+mn-ea"/>
                          <a:cs typeface="+mn-cs"/>
                        </a:rPr>
                        <a:t>개발환경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noFill/>
                      <a:prstDash val="sysDot"/>
                      <a:round/>
                      <a:headEnd w="med" len="med"/>
                      <a:tailEnd w="med" len="med"/>
                    </a:lnB>
                    <a:noFill/>
                  </a:tcPr>
                </a:tc>
                <a:tc gridSpan="30">
                  <a:txBody>
                    <a:bodyPr/>
                    <a:lstStyle/>
                    <a:p>
                      <a:pPr marL="171450" indent="-171450" algn="just" latinLnBrk="1">
                        <a:lnSpc>
                          <a:spcPct val="130000"/>
                        </a:lnSpc>
                        <a:buFont typeface="Arial"/>
                        <a:buChar char="•"/>
                        <a:defRPr/>
                      </a:pPr>
                      <a:r>
                        <a:rPr lang="en-US" altLang="ko-KR" sz="900">
                          <a:solidFill>
                            <a:schemeClr val="tx1"/>
                          </a:solidFill>
                          <a:latin typeface="+mn-ea"/>
                          <a:ea typeface="+mn-ea"/>
                          <a:cs typeface="+mn-cs"/>
                        </a:rPr>
                        <a:t>Eclips photon, JDK8, DBeaver 7.2.1, MyBatis</a:t>
                      </a:r>
                      <a:r>
                        <a:rPr lang="ko-KR" altLang="en-US" sz="900">
                          <a:solidFill>
                            <a:schemeClr val="tx1"/>
                          </a:solidFill>
                          <a:latin typeface="+mn-ea"/>
                          <a:ea typeface="+mn-ea"/>
                          <a:cs typeface="+mn-cs"/>
                        </a:rPr>
                        <a:t> </a:t>
                      </a:r>
                      <a:r>
                        <a:rPr lang="en-US" altLang="ko-KR" sz="900">
                          <a:solidFill>
                            <a:schemeClr val="tx1"/>
                          </a:solidFill>
                          <a:latin typeface="+mn-ea"/>
                          <a:ea typeface="+mn-ea"/>
                          <a:cs typeface="+mn-cs"/>
                        </a:rPr>
                        <a:t>3.5.6, Oracle 11g expressed, Apache Tomcat v8.5</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noFill/>
                      <a:prstDash val="sysDot"/>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5"/>
                  </a:ext>
                </a:extLst>
              </a:tr>
              <a:tr h="147693">
                <a:tc gridSpan="31">
                  <a:txBody>
                    <a:bodyPr/>
                    <a:lstStyle/>
                    <a:p>
                      <a:pPr algn="ctr" latinLnBrk="1">
                        <a:lnSpc>
                          <a:spcPct val="120000"/>
                        </a:lnSpc>
                        <a:defRPr/>
                      </a:pPr>
                      <a:endParaRPr lang="ko-KR" altLang="en-US" sz="900">
                        <a:solidFill>
                          <a:schemeClr val="tx1"/>
                        </a:solidFill>
                        <a:latin typeface="+mn-ea"/>
                        <a:ea typeface="+mn-ea"/>
                        <a:cs typeface="+mn-cs"/>
                      </a:endParaRPr>
                    </a:p>
                  </a:txBody>
                  <a:tcPr anchor="ctr">
                    <a:lnR w="3175" cap="flat" cmpd="sng" algn="ctr">
                      <a:noFill/>
                      <a:prstDash val="solid"/>
                      <a:round/>
                      <a:headEnd w="med" len="med"/>
                      <a:tailEnd w="med" len="med"/>
                    </a:lnR>
                    <a:lnT w="3175" cap="flat" cmpd="sng" algn="ctr">
                      <a:noFill/>
                      <a:prstDash val="sysDot"/>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marL="171450" indent="-171450" algn="just" latinLnBrk="1">
                        <a:lnSpc>
                          <a:spcPct val="130000"/>
                        </a:lnSpc>
                        <a:buFont typeface="Arial"/>
                        <a:buChar char="•"/>
                        <a:defRPr/>
                      </a:pPr>
                      <a:endParaRPr lang="en-US" altLang="ko-KR" sz="9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6"/>
                  </a:ext>
                </a:extLst>
              </a:tr>
              <a:tr h="291709">
                <a:tc rowSpan="2">
                  <a:txBody>
                    <a:bodyPr/>
                    <a:lstStyle/>
                    <a:p>
                      <a:pPr algn="ctr" latinLnBrk="1">
                        <a:lnSpc>
                          <a:spcPct val="120000"/>
                        </a:lnSpc>
                        <a:defRPr/>
                      </a:pPr>
                      <a:r>
                        <a:rPr lang="ko-KR" altLang="en-US" sz="900">
                          <a:solidFill>
                            <a:schemeClr val="tx1"/>
                          </a:solidFill>
                          <a:latin typeface="+mn-ea"/>
                          <a:ea typeface="+mn-ea"/>
                          <a:cs typeface="+mn-cs"/>
                        </a:rPr>
                        <a:t>기획일정</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95000"/>
                      </a:schemeClr>
                    </a:solid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1W</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2W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3W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4W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2">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5W</a:t>
                      </a:r>
                    </a:p>
                  </a:txBody>
                  <a:tcPr anchor="ctr">
                    <a:lnL w="3175" cap="flat" cmpd="sng" algn="ctr">
                      <a:solidFill>
                        <a:schemeClr val="bg1">
                          <a:lumMod val="65000"/>
                        </a:schemeClr>
                      </a:solidFill>
                      <a:prstDash val="sysDot"/>
                      <a:round/>
                      <a:headEnd w="med" len="med"/>
                      <a:tailEnd w="med" len="med"/>
                    </a:lnL>
                    <a:lnR w="3175" cap="flat" cmpd="sng" algn="ctr">
                      <a:no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extLst>
                  <a:ext uri="{0D108BD9-81ED-4DB2-BD59-A6C34878D82A}">
                    <a16:rowId xmlns:a16="http://schemas.microsoft.com/office/drawing/2014/main" val="10007"/>
                  </a:ext>
                </a:extLst>
              </a:tr>
              <a:tr h="291709">
                <a:tc vMerge="1">
                  <a:txBody>
                    <a:bodyPr/>
                    <a:lstStyle/>
                    <a:p>
                      <a:pPr algn="ctr" latinLnBrk="1">
                        <a:lnSpc>
                          <a:spcPct val="120000"/>
                        </a:lnSpc>
                        <a:defRPr/>
                      </a:pPr>
                      <a:endParaRPr lang="ko-KR" altLang="en-US" sz="900">
                        <a:solidFill>
                          <a:schemeClr val="tx1"/>
                        </a:solidFill>
                        <a:latin typeface="+mn-ea"/>
                        <a:ea typeface="+mn-ea"/>
                        <a:cs typeface="+mn-cs"/>
                      </a:endParaRP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10</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11</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20</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21</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30</a:t>
                      </a: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08"/>
                  </a:ext>
                </a:extLst>
              </a:tr>
              <a:tr h="21234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기획 및 통합회의</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09"/>
                  </a:ext>
                </a:extLst>
              </a:tr>
              <a:tr h="133033">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기획안 작성</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0"/>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프론트 인터페이스 설계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defTabSz="914400" rtl="0" eaLnBrk="1" latinLnBrk="1" hangingPunct="1">
                        <a:lnSpc>
                          <a:spcPct val="130000"/>
                        </a:lnSpc>
                        <a:buFont typeface="Arial"/>
                        <a:buNone/>
                        <a:defRPr/>
                      </a:pPr>
                      <a:endParaRPr lang="en-US" altLang="ko-KR" sz="700" kern="12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defTabSz="914400" rtl="0" eaLnBrk="1" latinLnBrk="1" hangingPunct="1">
                        <a:lnSpc>
                          <a:spcPct val="130000"/>
                        </a:lnSpc>
                        <a:buFont typeface="Arial"/>
                        <a:buNone/>
                        <a:defRPr/>
                      </a:pPr>
                      <a:endParaRPr lang="en-US" altLang="ko-KR" sz="700" kern="12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1"/>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인터페이스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2"/>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서버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3"/>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백 엔드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extLst>
                  <a:ext uri="{0D108BD9-81ED-4DB2-BD59-A6C34878D82A}">
                    <a16:rowId xmlns:a16="http://schemas.microsoft.com/office/drawing/2014/main" val="10014"/>
                  </a:ext>
                </a:extLst>
              </a:tr>
            </a:tbl>
          </a:graphicData>
        </a:graphic>
      </p:graphicFrame>
      <p:sp>
        <p:nvSpPr>
          <p:cNvPr id="5" name="TextBox 4"/>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Google.From</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문의하기 </a:t>
                      </a:r>
                      <a:r>
                        <a:rPr lang="en-US" altLang="ko-KR" sz="800" b="0">
                          <a:solidFill>
                            <a:schemeClr val="tx1"/>
                          </a:solidFill>
                          <a:latin typeface="+mn-ea"/>
                          <a:ea typeface="+mn-ea"/>
                          <a:sym typeface="맑은 고딕"/>
                        </a:rPr>
                        <a:t>Google.From</a:t>
                      </a:r>
                      <a:r>
                        <a:rPr lang="ko-KR" altLang="en-US" sz="800" b="0">
                          <a:solidFill>
                            <a:schemeClr val="tx1"/>
                          </a:solidFill>
                          <a:latin typeface="+mn-ea"/>
                          <a:ea typeface="+mn-ea"/>
                          <a:sym typeface="맑은 고딕"/>
                        </a:rPr>
                        <a:t>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제출버튼을 누르면 관리자 이메일로 전송됩니다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20</a:t>
            </a:fld>
            <a:endParaRPr lang="en-US" altLang="en-US" sz="900"/>
          </a:p>
        </p:txBody>
      </p:sp>
      <p:pic>
        <p:nvPicPr>
          <p:cNvPr id="21" name="그림 20"/>
          <p:cNvPicPr>
            <a:picLocks noChangeAspect="1"/>
          </p:cNvPicPr>
          <p:nvPr/>
        </p:nvPicPr>
        <p:blipFill rotWithShape="1">
          <a:blip r:embed="rId2"/>
          <a:stretch>
            <a:fillRect/>
          </a:stretch>
        </p:blipFill>
        <p:spPr>
          <a:xfrm>
            <a:off x="2063551" y="396044"/>
            <a:ext cx="4176464" cy="6482126"/>
          </a:xfrm>
          <a:prstGeom prst="rect">
            <a:avLst/>
          </a:prstGeom>
        </p:spPr>
      </p:pic>
      <p:sp>
        <p:nvSpPr>
          <p:cNvPr id="25" name="화살표: 오른쪽 24"/>
          <p:cNvSpPr/>
          <p:nvPr/>
        </p:nvSpPr>
        <p:spPr>
          <a:xfrm>
            <a:off x="1703512" y="642595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index.jsp-sideBar-1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2419538"/>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로그인전 메인 페이지 하단 및 사이바입니다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메인클릭시 메인페이지로 이동합니다</a:t>
                      </a:r>
                      <a:r>
                        <a:rPr lang="en-US" altLang="ko-KR" sz="850" b="0">
                          <a:latin typeface="+mn-ea"/>
                          <a:ea typeface="+mn-ea"/>
                          <a:cs typeface="+mn-cs"/>
                        </a:rPr>
                        <a:t>..</a:t>
                      </a:r>
                      <a:r>
                        <a:rPr kumimoji="1" lang="en-US" altLang="ko-KR" sz="850">
                          <a:solidFill>
                            <a:schemeClr val="tx1"/>
                          </a:solidFill>
                          <a:latin typeface="+mn-ea"/>
                        </a:rPr>
                        <a:t>(page15)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로그인 페이지 와 회원가입 </a:t>
                      </a:r>
                    </a:p>
                    <a:p>
                      <a:pPr algn="just" latinLnBrk="1">
                        <a:lnSpc>
                          <a:spcPct val="120000"/>
                        </a:lnSpc>
                        <a:defRPr/>
                      </a:pPr>
                      <a:r>
                        <a:rPr lang="ko-KR" altLang="en-US" sz="850" b="0">
                          <a:latin typeface="+mn-ea"/>
                          <a:ea typeface="+mn-ea"/>
                          <a:cs typeface="+mn-cs"/>
                        </a:rPr>
                        <a:t>페이지로 이동합니다</a:t>
                      </a:r>
                      <a:r>
                        <a:rPr lang="en-US" altLang="ko-KR" sz="850" b="0">
                          <a:latin typeface="+mn-ea"/>
                          <a:ea typeface="+mn-ea"/>
                          <a:cs typeface="+mn-cs"/>
                        </a:rPr>
                        <a:t>.</a:t>
                      </a:r>
                      <a:r>
                        <a:rPr kumimoji="1" lang="en-US" altLang="ko-KR" sz="850">
                          <a:solidFill>
                            <a:schemeClr val="tx1"/>
                          </a:solidFill>
                          <a:latin typeface="+mn-ea"/>
                        </a:rPr>
                        <a:t>(page52,55)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진행 이벤트 페이지로 이동합니다</a:t>
                      </a:r>
                      <a:r>
                        <a:rPr lang="en-US" altLang="ko-KR" sz="850" b="0">
                          <a:latin typeface="+mn-ea"/>
                          <a:ea typeface="+mn-ea"/>
                          <a:cs typeface="+mn-cs"/>
                        </a:rPr>
                        <a:t>.(page25)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자유 게시판 페이지로 이동합니다</a:t>
                      </a:r>
                      <a:r>
                        <a:rPr lang="en-US" altLang="ko-KR" sz="850" b="0">
                          <a:latin typeface="+mn-ea"/>
                          <a:ea typeface="+mn-ea"/>
                          <a:cs typeface="+mn-cs"/>
                        </a:rPr>
                        <a:t>.(page45)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후기 게시판 페이지로 이동합니다</a:t>
                      </a:r>
                      <a:r>
                        <a:rPr lang="en-US" altLang="ko-KR" sz="850" b="0">
                          <a:latin typeface="+mn-ea"/>
                          <a:ea typeface="+mn-ea"/>
                          <a:cs typeface="+mn-cs"/>
                        </a:rPr>
                        <a:t>.(page48)</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21</a:t>
            </a:fld>
            <a:endParaRPr lang="en-US" altLang="en-US" sz="900"/>
          </a:p>
        </p:txBody>
      </p:sp>
      <p:pic>
        <p:nvPicPr>
          <p:cNvPr id="21" name="그림 20"/>
          <p:cNvPicPr>
            <a:picLocks noChangeAspect="1"/>
          </p:cNvPicPr>
          <p:nvPr/>
        </p:nvPicPr>
        <p:blipFill rotWithShape="1">
          <a:blip r:embed="rId2"/>
          <a:stretch>
            <a:fillRect/>
          </a:stretch>
        </p:blipFill>
        <p:spPr>
          <a:xfrm>
            <a:off x="119336" y="764704"/>
            <a:ext cx="8384378" cy="5565122"/>
          </a:xfrm>
          <a:prstGeom prst="rect">
            <a:avLst/>
          </a:prstGeom>
        </p:spPr>
      </p:pic>
      <p:sp>
        <p:nvSpPr>
          <p:cNvPr id="25" name="화살표: 오른쪽 24"/>
          <p:cNvSpPr/>
          <p:nvPr/>
        </p:nvSpPr>
        <p:spPr>
          <a:xfrm>
            <a:off x="6384032" y="299695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6" name="화살표: 오른쪽 25"/>
          <p:cNvSpPr/>
          <p:nvPr/>
        </p:nvSpPr>
        <p:spPr>
          <a:xfrm>
            <a:off x="6384032" y="357301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7" name="화살표: 오른쪽 26"/>
          <p:cNvSpPr/>
          <p:nvPr/>
        </p:nvSpPr>
        <p:spPr>
          <a:xfrm>
            <a:off x="6384032" y="4077071"/>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8" name="화살표: 오른쪽 27"/>
          <p:cNvSpPr/>
          <p:nvPr/>
        </p:nvSpPr>
        <p:spPr>
          <a:xfrm>
            <a:off x="6384032" y="472514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
        <p:nvSpPr>
          <p:cNvPr id="29" name="화살표: 오른쪽 28"/>
          <p:cNvSpPr/>
          <p:nvPr/>
        </p:nvSpPr>
        <p:spPr>
          <a:xfrm>
            <a:off x="6384032" y="249289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index.jsp-sideBar-2</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692514"/>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로그인 후 메인 페이지 하단 및 사이바입니다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 포인트 클릭시 충전</a:t>
                      </a:r>
                      <a:r>
                        <a:rPr lang="en-US" altLang="ko-KR" sz="850" b="0">
                          <a:latin typeface="+mn-ea"/>
                          <a:ea typeface="+mn-ea"/>
                          <a:cs typeface="+mn-cs"/>
                        </a:rPr>
                        <a:t>/</a:t>
                      </a:r>
                      <a:r>
                        <a:rPr lang="ko-KR" altLang="en-US" sz="850" b="0">
                          <a:latin typeface="+mn-ea"/>
                          <a:ea typeface="+mn-ea"/>
                          <a:cs typeface="+mn-cs"/>
                        </a:rPr>
                        <a:t>사용 내역페이지로 이동합니다</a:t>
                      </a:r>
                      <a:r>
                        <a:rPr lang="en-US" altLang="ko-KR" sz="850" b="0">
                          <a:latin typeface="+mn-ea"/>
                          <a:ea typeface="+mn-ea"/>
                          <a:cs typeface="+mn-cs"/>
                        </a:rPr>
                        <a:t>.</a:t>
                      </a:r>
                    </a:p>
                    <a:p>
                      <a:pPr algn="just" latinLnBrk="1">
                        <a:lnSpc>
                          <a:spcPct val="120000"/>
                        </a:lnSpc>
                        <a:defRPr/>
                      </a:pPr>
                      <a:r>
                        <a:rPr kumimoji="1" lang="en-US" altLang="ko-KR" sz="850">
                          <a:solidFill>
                            <a:schemeClr val="tx1"/>
                          </a:solidFill>
                          <a:latin typeface="+mn-ea"/>
                        </a:rPr>
                        <a:t>(page33)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로그아웃 및 마이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(page57,29)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22</a:t>
            </a:fld>
            <a:endParaRPr lang="en-US" altLang="en-US" sz="900"/>
          </a:p>
        </p:txBody>
      </p:sp>
      <p:pic>
        <p:nvPicPr>
          <p:cNvPr id="22" name="그림 21"/>
          <p:cNvPicPr>
            <a:picLocks noChangeAspect="1"/>
          </p:cNvPicPr>
          <p:nvPr/>
        </p:nvPicPr>
        <p:blipFill rotWithShape="1">
          <a:blip r:embed="rId2"/>
          <a:stretch>
            <a:fillRect/>
          </a:stretch>
        </p:blipFill>
        <p:spPr>
          <a:xfrm>
            <a:off x="0" y="836712"/>
            <a:ext cx="8496944" cy="4464496"/>
          </a:xfrm>
          <a:prstGeom prst="rect">
            <a:avLst/>
          </a:prstGeom>
        </p:spPr>
      </p:pic>
      <p:sp>
        <p:nvSpPr>
          <p:cNvPr id="26" name="화살표: 오른쪽 25"/>
          <p:cNvSpPr/>
          <p:nvPr/>
        </p:nvSpPr>
        <p:spPr>
          <a:xfrm>
            <a:off x="6456040" y="206084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7" name="화살표: 오른쪽 26"/>
          <p:cNvSpPr/>
          <p:nvPr/>
        </p:nvSpPr>
        <p:spPr>
          <a:xfrm>
            <a:off x="6456040" y="278092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searchViewPage.jsp</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이벤트 검색 화면입니다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이벤트상세 페이지로 이동합니다</a:t>
                      </a:r>
                      <a:r>
                        <a:rPr lang="en-US" altLang="ko-KR" sz="850" b="0">
                          <a:latin typeface="+mn-ea"/>
                          <a:ea typeface="+mn-ea"/>
                          <a:cs typeface="+mn-cs"/>
                        </a:rPr>
                        <a:t>.(page27)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solidFill>
                            <a:schemeClr val="tx1"/>
                          </a:solidFill>
                          <a:latin typeface="+mn-ea"/>
                          <a:ea typeface="+mn-ea"/>
                          <a:cs typeface="+mn-cs"/>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순으로 변경할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23</a:t>
            </a:fld>
            <a:endParaRPr lang="en-US" altLang="en-US" sz="900"/>
          </a:p>
        </p:txBody>
      </p:sp>
      <p:pic>
        <p:nvPicPr>
          <p:cNvPr id="22" name="그림 21"/>
          <p:cNvPicPr>
            <a:picLocks noChangeAspect="1"/>
          </p:cNvPicPr>
          <p:nvPr/>
        </p:nvPicPr>
        <p:blipFill rotWithShape="1">
          <a:blip r:embed="rId2"/>
          <a:stretch>
            <a:fillRect/>
          </a:stretch>
        </p:blipFill>
        <p:spPr>
          <a:xfrm>
            <a:off x="1199456" y="510256"/>
            <a:ext cx="6624736" cy="6347744"/>
          </a:xfrm>
          <a:prstGeom prst="rect">
            <a:avLst/>
          </a:prstGeom>
        </p:spPr>
      </p:pic>
      <p:sp>
        <p:nvSpPr>
          <p:cNvPr id="26" name="화살표: 위쪽 25"/>
          <p:cNvSpPr/>
          <p:nvPr/>
        </p:nvSpPr>
        <p:spPr>
          <a:xfrm>
            <a:off x="1631504" y="5517232"/>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8" name="화살표: 오른쪽 27"/>
          <p:cNvSpPr/>
          <p:nvPr/>
        </p:nvSpPr>
        <p:spPr>
          <a:xfrm>
            <a:off x="695400" y="422108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이벤트 페이지</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nowEvent.jsp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503712" cy="1532837"/>
        </p:xfrm>
        <a:graphic>
          <a:graphicData uri="http://schemas.openxmlformats.org/drawingml/2006/table">
            <a:tbl>
              <a:tblPr firstRow="1" bandRow="1">
                <a:tableStyleId>{5C22544A-7EE6-4342-B048-85BDC9FD1C3A}</a:tableStyleId>
              </a:tblPr>
              <a:tblGrid>
                <a:gridCol w="417202">
                  <a:extLst>
                    <a:ext uri="{9D8B030D-6E8A-4147-A177-3AD203B41FA5}">
                      <a16:colId xmlns:a16="http://schemas.microsoft.com/office/drawing/2014/main" val="20000"/>
                    </a:ext>
                  </a:extLst>
                </a:gridCol>
                <a:gridCol w="3086509">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현재 이벤트 목록 페이지 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3840">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이미지를 누르면 이벤트상세 페이지로 이동합니다</a:t>
                      </a:r>
                      <a:r>
                        <a:rPr lang="en-US" altLang="ko-KR" sz="850" b="0">
                          <a:latin typeface="+mn-ea"/>
                          <a:ea typeface="+mn-ea"/>
                          <a:cs typeface="+mn-cs"/>
                        </a:rPr>
                        <a:t>.(page27)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3840">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더보기를 누르면 목록이 더 나옵니다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25</a:t>
            </a:r>
          </a:p>
        </p:txBody>
      </p:sp>
      <p:pic>
        <p:nvPicPr>
          <p:cNvPr id="19" name="그림 18"/>
          <p:cNvPicPr>
            <a:picLocks noChangeAspect="1"/>
          </p:cNvPicPr>
          <p:nvPr/>
        </p:nvPicPr>
        <p:blipFill rotWithShape="1">
          <a:blip r:embed="rId2"/>
          <a:stretch>
            <a:fillRect/>
          </a:stretch>
        </p:blipFill>
        <p:spPr>
          <a:xfrm>
            <a:off x="2855640" y="404664"/>
            <a:ext cx="3960440" cy="6316963"/>
          </a:xfrm>
          <a:prstGeom prst="rect">
            <a:avLst/>
          </a:prstGeom>
        </p:spPr>
      </p:pic>
      <p:sp>
        <p:nvSpPr>
          <p:cNvPr id="23" name="화살표: 오른쪽 22"/>
          <p:cNvSpPr/>
          <p:nvPr/>
        </p:nvSpPr>
        <p:spPr>
          <a:xfrm>
            <a:off x="3791744" y="63093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4" name="화살표: 오른쪽 23"/>
          <p:cNvSpPr/>
          <p:nvPr/>
        </p:nvSpPr>
        <p:spPr>
          <a:xfrm>
            <a:off x="2207568" y="155679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eventWriter.jsp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9801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이벤트 등록을 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이벤트 목록클릭시 목록으로 이동합니다</a:t>
                      </a:r>
                      <a:r>
                        <a:rPr lang="en-US" altLang="ko-KR" sz="850" b="0">
                          <a:latin typeface="+mn-ea"/>
                          <a:ea typeface="+mn-ea"/>
                          <a:cs typeface="+mn-cs"/>
                        </a:rPr>
                        <a:t>(page25)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이미지 등록 클릭시 이미지를 등록 할 수 있습니다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제목을 기입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내용을 기입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이벤트를 할 지역을 등록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1592">
                <a:tc>
                  <a:txBody>
                    <a:bodyPr/>
                    <a:lstStyle/>
                    <a:p>
                      <a:pPr algn="ctr" latinLnBrk="1">
                        <a:lnSpc>
                          <a:spcPct val="120000"/>
                        </a:lnSpc>
                        <a:defRPr/>
                      </a:pPr>
                      <a:r>
                        <a:rPr lang="en-US" altLang="ko-KR" sz="850" b="0">
                          <a:latin typeface="+mn-ea"/>
                          <a:ea typeface="+mn-ea"/>
                          <a:cs typeface="+mn-cs"/>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이벤트 날짜를 기입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r h="241592">
                <a:tc>
                  <a:txBody>
                    <a:bodyPr/>
                    <a:lstStyle/>
                    <a:p>
                      <a:pPr algn="ctr" latinLnBrk="1">
                        <a:lnSpc>
                          <a:spcPct val="120000"/>
                        </a:lnSpc>
                        <a:defRPr/>
                      </a:pPr>
                      <a:r>
                        <a:rPr lang="en-US" altLang="ko-KR" sz="850" b="0">
                          <a:latin typeface="+mn-ea"/>
                          <a:ea typeface="+mn-ea"/>
                          <a:cs typeface="+mn-cs"/>
                        </a:rPr>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연락이 가능한 연락처를 기입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8"/>
                  </a:ext>
                </a:extLst>
              </a:tr>
              <a:tr h="241592">
                <a:tc>
                  <a:txBody>
                    <a:bodyPr/>
                    <a:lstStyle/>
                    <a:p>
                      <a:pPr algn="ctr" latinLnBrk="1">
                        <a:lnSpc>
                          <a:spcPct val="120000"/>
                        </a:lnSpc>
                        <a:defRPr/>
                      </a:pPr>
                      <a:r>
                        <a:rPr lang="en-US" altLang="ko-KR" sz="850" b="0">
                          <a:latin typeface="+mn-ea"/>
                          <a:ea typeface="+mn-ea"/>
                          <a:cs typeface="+mn-cs"/>
                        </a:rPr>
                        <a:t>8</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이벤트 등록 및 뒤로가기로 이동 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9"/>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26</a:t>
            </a:r>
          </a:p>
        </p:txBody>
      </p:sp>
      <p:pic>
        <p:nvPicPr>
          <p:cNvPr id="24" name="그림 23"/>
          <p:cNvPicPr>
            <a:picLocks noChangeAspect="1"/>
          </p:cNvPicPr>
          <p:nvPr/>
        </p:nvPicPr>
        <p:blipFill rotWithShape="1">
          <a:blip r:embed="rId2"/>
          <a:stretch>
            <a:fillRect/>
          </a:stretch>
        </p:blipFill>
        <p:spPr>
          <a:xfrm>
            <a:off x="2921512" y="399704"/>
            <a:ext cx="3606535" cy="6458295"/>
          </a:xfrm>
          <a:prstGeom prst="rect">
            <a:avLst/>
          </a:prstGeom>
        </p:spPr>
      </p:pic>
      <p:sp>
        <p:nvSpPr>
          <p:cNvPr id="28" name="화살표: 오른쪽 27"/>
          <p:cNvSpPr/>
          <p:nvPr/>
        </p:nvSpPr>
        <p:spPr>
          <a:xfrm>
            <a:off x="2351584" y="33265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9" name="화살표: 오른쪽 28"/>
          <p:cNvSpPr/>
          <p:nvPr/>
        </p:nvSpPr>
        <p:spPr>
          <a:xfrm>
            <a:off x="2351584" y="126876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30" name="화살표: 오른쪽 29"/>
          <p:cNvSpPr/>
          <p:nvPr/>
        </p:nvSpPr>
        <p:spPr>
          <a:xfrm>
            <a:off x="2279576" y="400506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
        <p:nvSpPr>
          <p:cNvPr id="31" name="화살표: 오른쪽 30"/>
          <p:cNvSpPr/>
          <p:nvPr/>
        </p:nvSpPr>
        <p:spPr>
          <a:xfrm>
            <a:off x="2279576" y="501317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6</a:t>
            </a:r>
            <a:endParaRPr lang="ko-KR" altLang="en-US"/>
          </a:p>
        </p:txBody>
      </p:sp>
      <p:sp>
        <p:nvSpPr>
          <p:cNvPr id="32" name="화살표: 오른쪽 31"/>
          <p:cNvSpPr/>
          <p:nvPr/>
        </p:nvSpPr>
        <p:spPr>
          <a:xfrm>
            <a:off x="2279576" y="580526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7</a:t>
            </a:r>
          </a:p>
        </p:txBody>
      </p:sp>
      <p:sp>
        <p:nvSpPr>
          <p:cNvPr id="33" name="화살표: 왼쪽 32"/>
          <p:cNvSpPr/>
          <p:nvPr/>
        </p:nvSpPr>
        <p:spPr>
          <a:xfrm>
            <a:off x="6168008" y="642595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8</a:t>
            </a:r>
          </a:p>
        </p:txBody>
      </p:sp>
      <p:sp>
        <p:nvSpPr>
          <p:cNvPr id="34" name="화살표: 오른쪽 33"/>
          <p:cNvSpPr/>
          <p:nvPr/>
        </p:nvSpPr>
        <p:spPr>
          <a:xfrm>
            <a:off x="2351584" y="220486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35" name="화살표: 오른쪽 34"/>
          <p:cNvSpPr/>
          <p:nvPr/>
        </p:nvSpPr>
        <p:spPr>
          <a:xfrm>
            <a:off x="2351584" y="299695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eventView.jsp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0451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이벤트 등록 페이지에서 입력한 것들이 나오는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27</a:t>
            </a:r>
          </a:p>
        </p:txBody>
      </p:sp>
      <p:pic>
        <p:nvPicPr>
          <p:cNvPr id="18" name="그림 17"/>
          <p:cNvPicPr>
            <a:picLocks noChangeAspect="1"/>
          </p:cNvPicPr>
          <p:nvPr/>
        </p:nvPicPr>
        <p:blipFill rotWithShape="1">
          <a:blip r:embed="rId2"/>
          <a:stretch>
            <a:fillRect/>
          </a:stretch>
        </p:blipFill>
        <p:spPr>
          <a:xfrm>
            <a:off x="3575720" y="300433"/>
            <a:ext cx="2736304" cy="6557567"/>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마이페이지</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myPage_list.jsp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65888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사용자의  마이페이지입니다.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포인트를 충전하는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포인트 결제내역을 확인 할 수 있는 페이지로 </a:t>
                      </a:r>
                    </a:p>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내가 작성한 글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내가 쓴 댓글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회원의 정보를 수정하는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1592">
                <a:tc>
                  <a:txBody>
                    <a:bodyPr/>
                    <a:lstStyle/>
                    <a:p>
                      <a:pPr algn="ctr" latinLnBrk="1">
                        <a:lnSpc>
                          <a:spcPct val="120000"/>
                        </a:lnSpc>
                        <a:defRPr/>
                      </a:pPr>
                      <a:r>
                        <a:rPr lang="en-US" altLang="ko-KR" sz="850" b="0">
                          <a:latin typeface="+mn-ea"/>
                          <a:ea typeface="+mn-ea"/>
                          <a:cs typeface="+mn-cs"/>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회원탈퇴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29</a:t>
            </a:r>
          </a:p>
        </p:txBody>
      </p:sp>
      <p:pic>
        <p:nvPicPr>
          <p:cNvPr id="11" name="그림 10"/>
          <p:cNvPicPr>
            <a:picLocks noChangeAspect="1"/>
          </p:cNvPicPr>
          <p:nvPr/>
        </p:nvPicPr>
        <p:blipFill rotWithShape="1">
          <a:blip r:embed="rId2"/>
          <a:stretch>
            <a:fillRect/>
          </a:stretch>
        </p:blipFill>
        <p:spPr>
          <a:xfrm>
            <a:off x="0" y="689610"/>
            <a:ext cx="8544272" cy="5478780"/>
          </a:xfrm>
          <a:prstGeom prst="rect">
            <a:avLst/>
          </a:prstGeom>
        </p:spPr>
      </p:pic>
      <p:sp>
        <p:nvSpPr>
          <p:cNvPr id="16" name="화살표: 오른쪽 15"/>
          <p:cNvSpPr/>
          <p:nvPr/>
        </p:nvSpPr>
        <p:spPr>
          <a:xfrm>
            <a:off x="1415480" y="27089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7" name="화살표: 오른쪽 16"/>
          <p:cNvSpPr/>
          <p:nvPr/>
        </p:nvSpPr>
        <p:spPr>
          <a:xfrm>
            <a:off x="1343472" y="393305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18" name="화살표: 오른쪽 17"/>
          <p:cNvSpPr/>
          <p:nvPr/>
        </p:nvSpPr>
        <p:spPr>
          <a:xfrm>
            <a:off x="1271464" y="522920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
        <p:nvSpPr>
          <p:cNvPr id="19" name="화살표: 왼쪽 18"/>
          <p:cNvSpPr/>
          <p:nvPr/>
        </p:nvSpPr>
        <p:spPr>
          <a:xfrm>
            <a:off x="6888088" y="263691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0" name="화살표: 왼쪽 19"/>
          <p:cNvSpPr/>
          <p:nvPr/>
        </p:nvSpPr>
        <p:spPr>
          <a:xfrm>
            <a:off x="6960096" y="4005063"/>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1" name="화살표: 왼쪽 20"/>
          <p:cNvSpPr/>
          <p:nvPr/>
        </p:nvSpPr>
        <p:spPr>
          <a:xfrm>
            <a:off x="6960096" y="5301208"/>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6</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Logic process  </a:t>
            </a:r>
            <a:endParaRPr lang="ko-KR" altLang="en-US"/>
          </a:p>
        </p:txBody>
      </p:sp>
      <p:cxnSp>
        <p:nvCxnSpPr>
          <p:cNvPr id="18" name="직선 화살표 연결선 17"/>
          <p:cNvCxnSpPr>
            <a:stCxn id="86" idx="2"/>
            <a:endCxn id="82" idx="0"/>
          </p:cNvCxnSpPr>
          <p:nvPr/>
        </p:nvCxnSpPr>
        <p:spPr>
          <a:xfrm>
            <a:off x="5844528" y="1448901"/>
            <a:ext cx="0" cy="25495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82" name="순서도: 판단 81"/>
          <p:cNvSpPr/>
          <p:nvPr/>
        </p:nvSpPr>
        <p:spPr>
          <a:xfrm>
            <a:off x="5219108" y="1703852"/>
            <a:ext cx="1250840" cy="370158"/>
          </a:xfrm>
          <a:prstGeom prst="flowChartDecision">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750">
                <a:solidFill>
                  <a:schemeClr val="tx1"/>
                </a:solidFill>
                <a:latin typeface="+mn-ea"/>
              </a:rPr>
              <a:t>메뉴 선택</a:t>
            </a:r>
          </a:p>
        </p:txBody>
      </p:sp>
      <p:sp>
        <p:nvSpPr>
          <p:cNvPr id="86" name="순서도: 처리 85"/>
          <p:cNvSpPr/>
          <p:nvPr/>
        </p:nvSpPr>
        <p:spPr>
          <a:xfrm>
            <a:off x="5219108" y="117809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메인</a:t>
            </a:r>
            <a:endParaRPr lang="en-US" altLang="ko-KR" sz="800">
              <a:solidFill>
                <a:schemeClr val="tx1"/>
              </a:solidFill>
              <a:latin typeface="+mn-ea"/>
            </a:endParaRPr>
          </a:p>
        </p:txBody>
      </p:sp>
      <p:sp>
        <p:nvSpPr>
          <p:cNvPr id="88" name="순서도: 처리 87"/>
          <p:cNvSpPr/>
          <p:nvPr/>
        </p:nvSpPr>
        <p:spPr>
          <a:xfrm>
            <a:off x="324294" y="230987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검색</a:t>
            </a:r>
            <a:endParaRPr lang="en-US" altLang="ko-KR" sz="800">
              <a:solidFill>
                <a:schemeClr val="tx1"/>
              </a:solidFill>
              <a:latin typeface="+mn-ea"/>
            </a:endParaRPr>
          </a:p>
        </p:txBody>
      </p:sp>
      <p:cxnSp>
        <p:nvCxnSpPr>
          <p:cNvPr id="91" name="연결선: 꺾임 90"/>
          <p:cNvCxnSpPr>
            <a:stCxn id="82" idx="2"/>
            <a:endCxn id="88" idx="0"/>
          </p:cNvCxnSpPr>
          <p:nvPr/>
        </p:nvCxnSpPr>
        <p:spPr>
          <a:xfrm rot="5400000">
            <a:off x="3279196" y="-255457"/>
            <a:ext cx="235850" cy="489481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꺾임 92"/>
          <p:cNvCxnSpPr>
            <a:stCxn id="82" idx="2"/>
          </p:cNvCxnSpPr>
          <p:nvPr/>
        </p:nvCxnSpPr>
        <p:spPr>
          <a:xfrm rot="16200000" flipH="1">
            <a:off x="6350286" y="1568252"/>
            <a:ext cx="239324" cy="125084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a:stCxn id="88" idx="2"/>
            <a:endCxn id="183" idx="0"/>
          </p:cNvCxnSpPr>
          <p:nvPr/>
        </p:nvCxnSpPr>
        <p:spPr>
          <a:xfrm rot="5400000">
            <a:off x="805281" y="2709147"/>
            <a:ext cx="272894" cy="1597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 name="연결선: 꺾임 22"/>
          <p:cNvCxnSpPr>
            <a:stCxn id="82" idx="2"/>
            <a:endCxn id="29" idx="0"/>
          </p:cNvCxnSpPr>
          <p:nvPr/>
        </p:nvCxnSpPr>
        <p:spPr>
          <a:xfrm rot="5400000">
            <a:off x="4088876" y="562041"/>
            <a:ext cx="243683" cy="326762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순서도: 처리 28"/>
          <p:cNvSpPr/>
          <p:nvPr/>
        </p:nvSpPr>
        <p:spPr>
          <a:xfrm>
            <a:off x="1951488" y="231769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이벤트모할래</a:t>
            </a:r>
            <a:r>
              <a:rPr lang="en-US" altLang="ko-KR" sz="800">
                <a:solidFill>
                  <a:schemeClr val="tx1"/>
                </a:solidFill>
                <a:latin typeface="+mn-ea"/>
              </a:rPr>
              <a:t>?</a:t>
            </a:r>
          </a:p>
        </p:txBody>
      </p:sp>
      <p:sp>
        <p:nvSpPr>
          <p:cNvPr id="35" name="순서도: 처리 34"/>
          <p:cNvSpPr/>
          <p:nvPr/>
        </p:nvSpPr>
        <p:spPr>
          <a:xfrm>
            <a:off x="5650439" y="296576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로그인</a:t>
            </a:r>
          </a:p>
        </p:txBody>
      </p:sp>
      <p:sp>
        <p:nvSpPr>
          <p:cNvPr id="52" name="순서도: 처리 51"/>
          <p:cNvSpPr/>
          <p:nvPr/>
        </p:nvSpPr>
        <p:spPr>
          <a:xfrm>
            <a:off x="9452092" y="231333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커뮤니티</a:t>
            </a:r>
            <a:endParaRPr lang="en-US" altLang="ko-KR" sz="800">
              <a:solidFill>
                <a:schemeClr val="tx1"/>
              </a:solidFill>
              <a:latin typeface="+mn-ea"/>
            </a:endParaRPr>
          </a:p>
        </p:txBody>
      </p:sp>
      <p:cxnSp>
        <p:nvCxnSpPr>
          <p:cNvPr id="53" name="연결선: 꺾임 52"/>
          <p:cNvCxnSpPr>
            <a:stCxn id="82" idx="2"/>
            <a:endCxn id="52" idx="0"/>
          </p:cNvCxnSpPr>
          <p:nvPr/>
        </p:nvCxnSpPr>
        <p:spPr>
          <a:xfrm rot="16200000" flipH="1">
            <a:off x="7841359" y="77179"/>
            <a:ext cx="239323" cy="423298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순서도: 처리 56"/>
          <p:cNvSpPr/>
          <p:nvPr/>
        </p:nvSpPr>
        <p:spPr>
          <a:xfrm>
            <a:off x="10146554" y="342900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자유게시판</a:t>
            </a:r>
          </a:p>
        </p:txBody>
      </p:sp>
      <p:sp>
        <p:nvSpPr>
          <p:cNvPr id="58" name="순서도: 처리 57"/>
          <p:cNvSpPr/>
          <p:nvPr/>
        </p:nvSpPr>
        <p:spPr>
          <a:xfrm>
            <a:off x="8777005" y="3428291"/>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인증후기</a:t>
            </a:r>
          </a:p>
        </p:txBody>
      </p:sp>
      <p:cxnSp>
        <p:nvCxnSpPr>
          <p:cNvPr id="154" name="직선 화살표 연결선 17"/>
          <p:cNvCxnSpPr/>
          <p:nvPr/>
        </p:nvCxnSpPr>
        <p:spPr>
          <a:xfrm rot="5400000">
            <a:off x="5642426" y="3404846"/>
            <a:ext cx="348369" cy="11826"/>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7" name="연결선: 꺾임 63"/>
          <p:cNvCxnSpPr>
            <a:stCxn id="52" idx="2"/>
            <a:endCxn id="57" idx="0"/>
          </p:cNvCxnSpPr>
          <p:nvPr/>
        </p:nvCxnSpPr>
        <p:spPr>
          <a:xfrm rot="5400000" flipV="1">
            <a:off x="10002315" y="2659341"/>
            <a:ext cx="844856" cy="69446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연결선: 꺾임 63"/>
          <p:cNvCxnSpPr>
            <a:stCxn id="52" idx="2"/>
            <a:endCxn id="58" idx="0"/>
          </p:cNvCxnSpPr>
          <p:nvPr/>
        </p:nvCxnSpPr>
        <p:spPr>
          <a:xfrm rot="5400000">
            <a:off x="9317894" y="2668674"/>
            <a:ext cx="844147" cy="67508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순서도: 처리 24"/>
          <p:cNvSpPr/>
          <p:nvPr/>
        </p:nvSpPr>
        <p:spPr>
          <a:xfrm>
            <a:off x="6468404" y="232751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사용자</a:t>
            </a:r>
          </a:p>
        </p:txBody>
      </p:sp>
      <p:sp>
        <p:nvSpPr>
          <p:cNvPr id="170" name="순서도: 처리 35"/>
          <p:cNvSpPr/>
          <p:nvPr/>
        </p:nvSpPr>
        <p:spPr>
          <a:xfrm>
            <a:off x="7295656" y="296576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회원가입</a:t>
            </a:r>
          </a:p>
        </p:txBody>
      </p:sp>
      <p:cxnSp>
        <p:nvCxnSpPr>
          <p:cNvPr id="171" name="연결선: 꺾임 42"/>
          <p:cNvCxnSpPr>
            <a:stCxn id="169" idx="2"/>
          </p:cNvCxnSpPr>
          <p:nvPr/>
        </p:nvCxnSpPr>
        <p:spPr>
          <a:xfrm rot="5400000">
            <a:off x="6487892" y="2359832"/>
            <a:ext cx="367440" cy="84442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연결선: 꺾임 47"/>
          <p:cNvCxnSpPr>
            <a:stCxn id="169" idx="2"/>
            <a:endCxn id="170" idx="0"/>
          </p:cNvCxnSpPr>
          <p:nvPr/>
        </p:nvCxnSpPr>
        <p:spPr>
          <a:xfrm rot="5400000" flipV="1">
            <a:off x="7323730" y="2368418"/>
            <a:ext cx="367440" cy="82725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순서도: 처리 35"/>
          <p:cNvSpPr/>
          <p:nvPr/>
        </p:nvSpPr>
        <p:spPr>
          <a:xfrm>
            <a:off x="6154656" y="3565087"/>
            <a:ext cx="102955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아이디 </a:t>
            </a:r>
            <a:r>
              <a:rPr lang="en-US" altLang="ko-KR" sz="800">
                <a:solidFill>
                  <a:schemeClr val="tx1"/>
                </a:solidFill>
                <a:latin typeface="+mn-ea"/>
              </a:rPr>
              <a:t>/ </a:t>
            </a:r>
            <a:r>
              <a:rPr lang="ko-KR" altLang="en-US" sz="800">
                <a:solidFill>
                  <a:schemeClr val="tx1"/>
                </a:solidFill>
                <a:latin typeface="+mn-ea"/>
              </a:rPr>
              <a:t>비밀번호 찾기</a:t>
            </a:r>
            <a:endParaRPr lang="en-US" altLang="ko-KR" sz="800">
              <a:solidFill>
                <a:schemeClr val="tx1"/>
              </a:solidFill>
              <a:latin typeface="+mn-ea"/>
            </a:endParaRPr>
          </a:p>
        </p:txBody>
      </p:sp>
      <p:cxnSp>
        <p:nvCxnSpPr>
          <p:cNvPr id="174" name="직선 화살표 연결선 17"/>
          <p:cNvCxnSpPr>
            <a:endCxn id="173" idx="0"/>
          </p:cNvCxnSpPr>
          <p:nvPr/>
        </p:nvCxnSpPr>
        <p:spPr>
          <a:xfrm rot="16200000" flipH="1">
            <a:off x="6495535" y="3391189"/>
            <a:ext cx="328511" cy="19284"/>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175" name="순서도: 처리 34"/>
          <p:cNvSpPr/>
          <p:nvPr/>
        </p:nvSpPr>
        <p:spPr>
          <a:xfrm>
            <a:off x="4858512" y="3596616"/>
            <a:ext cx="113538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마이페이지</a:t>
            </a:r>
            <a:endParaRPr lang="en-US" altLang="ko-KR" sz="800">
              <a:solidFill>
                <a:schemeClr val="tx1"/>
              </a:solidFill>
              <a:latin typeface="+mn-ea"/>
            </a:endParaRPr>
          </a:p>
        </p:txBody>
      </p:sp>
      <p:sp>
        <p:nvSpPr>
          <p:cNvPr id="176" name="순서도: 처리 34"/>
          <p:cNvSpPr/>
          <p:nvPr/>
        </p:nvSpPr>
        <p:spPr>
          <a:xfrm>
            <a:off x="3391647"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결제</a:t>
            </a:r>
          </a:p>
        </p:txBody>
      </p:sp>
      <p:sp>
        <p:nvSpPr>
          <p:cNvPr id="177" name="순서도: 처리 34"/>
          <p:cNvSpPr/>
          <p:nvPr/>
        </p:nvSpPr>
        <p:spPr>
          <a:xfrm>
            <a:off x="4786504"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나의 활동</a:t>
            </a:r>
          </a:p>
        </p:txBody>
      </p:sp>
      <p:sp>
        <p:nvSpPr>
          <p:cNvPr id="181" name="순서도: 처리 34"/>
          <p:cNvSpPr/>
          <p:nvPr/>
        </p:nvSpPr>
        <p:spPr>
          <a:xfrm>
            <a:off x="6154656"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회원정보</a:t>
            </a:r>
          </a:p>
        </p:txBody>
      </p:sp>
      <p:sp>
        <p:nvSpPr>
          <p:cNvPr id="183" name="순서도: 처리 28"/>
          <p:cNvSpPr/>
          <p:nvPr/>
        </p:nvSpPr>
        <p:spPr>
          <a:xfrm>
            <a:off x="308322" y="285358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지역 검색</a:t>
            </a:r>
          </a:p>
        </p:txBody>
      </p:sp>
      <p:sp>
        <p:nvSpPr>
          <p:cNvPr id="184" name="순서도: 처리 28"/>
          <p:cNvSpPr/>
          <p:nvPr/>
        </p:nvSpPr>
        <p:spPr>
          <a:xfrm>
            <a:off x="1834176" y="2965765"/>
            <a:ext cx="73931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이벤트등록</a:t>
            </a:r>
          </a:p>
        </p:txBody>
      </p:sp>
      <p:sp>
        <p:nvSpPr>
          <p:cNvPr id="188" name="순서도: 처리 28"/>
          <p:cNvSpPr/>
          <p:nvPr/>
        </p:nvSpPr>
        <p:spPr>
          <a:xfrm>
            <a:off x="297161" y="334241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 목록</a:t>
            </a:r>
          </a:p>
        </p:txBody>
      </p:sp>
      <p:cxnSp>
        <p:nvCxnSpPr>
          <p:cNvPr id="197" name="직선 화살표 연결선 147"/>
          <p:cNvCxnSpPr>
            <a:stCxn id="183" idx="2"/>
            <a:endCxn id="188" idx="0"/>
          </p:cNvCxnSpPr>
          <p:nvPr/>
        </p:nvCxnSpPr>
        <p:spPr>
          <a:xfrm rot="5400000">
            <a:off x="819152" y="3227820"/>
            <a:ext cx="218019" cy="1116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연결선: 꺾임 63"/>
          <p:cNvCxnSpPr>
            <a:stCxn id="188" idx="3"/>
            <a:endCxn id="184" idx="1"/>
          </p:cNvCxnSpPr>
          <p:nvPr/>
        </p:nvCxnSpPr>
        <p:spPr>
          <a:xfrm flipV="1">
            <a:off x="1548001" y="3101170"/>
            <a:ext cx="286175" cy="37664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직선 화살표 연결선 97"/>
          <p:cNvCxnSpPr>
            <a:stCxn id="170" idx="1"/>
            <a:endCxn id="35" idx="3"/>
          </p:cNvCxnSpPr>
          <p:nvPr/>
        </p:nvCxnSpPr>
        <p:spPr>
          <a:xfrm rot="10800000">
            <a:off x="6901282" y="3101170"/>
            <a:ext cx="394374"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202" name="순서도: 처리 57"/>
          <p:cNvSpPr/>
          <p:nvPr/>
        </p:nvSpPr>
        <p:spPr>
          <a:xfrm>
            <a:off x="10880480" y="469395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삭제하기</a:t>
            </a:r>
          </a:p>
        </p:txBody>
      </p:sp>
      <p:sp>
        <p:nvSpPr>
          <p:cNvPr id="207" name="순서도: 처리 57"/>
          <p:cNvSpPr/>
          <p:nvPr/>
        </p:nvSpPr>
        <p:spPr>
          <a:xfrm>
            <a:off x="8216184" y="4676736"/>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수정하기</a:t>
            </a:r>
          </a:p>
        </p:txBody>
      </p:sp>
      <p:sp>
        <p:nvSpPr>
          <p:cNvPr id="208" name="순서도: 처리 57"/>
          <p:cNvSpPr/>
          <p:nvPr/>
        </p:nvSpPr>
        <p:spPr>
          <a:xfrm>
            <a:off x="9539032" y="469395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글작성</a:t>
            </a:r>
          </a:p>
        </p:txBody>
      </p:sp>
      <p:sp>
        <p:nvSpPr>
          <p:cNvPr id="212" name="순서도: 처리 57"/>
          <p:cNvSpPr/>
          <p:nvPr/>
        </p:nvSpPr>
        <p:spPr>
          <a:xfrm>
            <a:off x="8144176"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댓글작성</a:t>
            </a:r>
          </a:p>
        </p:txBody>
      </p:sp>
      <p:sp>
        <p:nvSpPr>
          <p:cNvPr id="213" name="순서도: 처리 57"/>
          <p:cNvSpPr/>
          <p:nvPr/>
        </p:nvSpPr>
        <p:spPr>
          <a:xfrm>
            <a:off x="9539032"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댓글삭제</a:t>
            </a:r>
          </a:p>
        </p:txBody>
      </p:sp>
      <p:sp>
        <p:nvSpPr>
          <p:cNvPr id="216" name="순서도: 처리 57"/>
          <p:cNvSpPr/>
          <p:nvPr/>
        </p:nvSpPr>
        <p:spPr>
          <a:xfrm>
            <a:off x="10835176"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댓글수정</a:t>
            </a:r>
          </a:p>
        </p:txBody>
      </p:sp>
      <p:cxnSp>
        <p:nvCxnSpPr>
          <p:cNvPr id="217" name="연결선: 꺾임 42"/>
          <p:cNvCxnSpPr>
            <a:stCxn id="29" idx="2"/>
            <a:endCxn id="184" idx="0"/>
          </p:cNvCxnSpPr>
          <p:nvPr/>
        </p:nvCxnSpPr>
        <p:spPr>
          <a:xfrm rot="5400000">
            <a:off x="2201739" y="2590596"/>
            <a:ext cx="377261" cy="37307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직선 화살표 연결선 67"/>
          <p:cNvCxnSpPr>
            <a:stCxn id="208" idx="2"/>
            <a:endCxn id="213" idx="0"/>
          </p:cNvCxnSpPr>
          <p:nvPr/>
        </p:nvCxnSpPr>
        <p:spPr>
          <a:xfrm rot="16200000" flipH="1">
            <a:off x="9795802" y="5333418"/>
            <a:ext cx="737301"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7" name="연결선: 꺾임 63"/>
          <p:cNvCxnSpPr>
            <a:stCxn id="57" idx="2"/>
            <a:endCxn id="208" idx="0"/>
          </p:cNvCxnSpPr>
          <p:nvPr/>
        </p:nvCxnSpPr>
        <p:spPr>
          <a:xfrm rot="5400000">
            <a:off x="9971139" y="3893123"/>
            <a:ext cx="994146" cy="607521"/>
          </a:xfrm>
          <a:prstGeom prst="bentConnector3">
            <a:avLst>
              <a:gd name="adj1" fmla="val 356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연결선: 꺾임 63"/>
          <p:cNvCxnSpPr>
            <a:stCxn id="58" idx="2"/>
            <a:endCxn id="208" idx="0"/>
          </p:cNvCxnSpPr>
          <p:nvPr/>
        </p:nvCxnSpPr>
        <p:spPr>
          <a:xfrm rot="5400000" flipV="1">
            <a:off x="9286010" y="3815516"/>
            <a:ext cx="994855" cy="762027"/>
          </a:xfrm>
          <a:prstGeom prst="bentConnector3">
            <a:avLst>
              <a:gd name="adj1" fmla="val 356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연결선: 꺾임 63"/>
          <p:cNvCxnSpPr>
            <a:endCxn id="207" idx="0"/>
          </p:cNvCxnSpPr>
          <p:nvPr/>
        </p:nvCxnSpPr>
        <p:spPr>
          <a:xfrm rot="10800000" flipV="1">
            <a:off x="8841604" y="4388704"/>
            <a:ext cx="1345500" cy="28803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연결선: 꺾임 63"/>
          <p:cNvCxnSpPr>
            <a:endCxn id="202" idx="0"/>
          </p:cNvCxnSpPr>
          <p:nvPr/>
        </p:nvCxnSpPr>
        <p:spPr>
          <a:xfrm>
            <a:off x="10187104" y="4388704"/>
            <a:ext cx="1318796" cy="30525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연결선: 꺾임 63"/>
          <p:cNvCxnSpPr>
            <a:endCxn id="212" idx="0"/>
          </p:cNvCxnSpPr>
          <p:nvPr/>
        </p:nvCxnSpPr>
        <p:spPr>
          <a:xfrm rot="10800000" flipV="1">
            <a:off x="8769596" y="5324808"/>
            <a:ext cx="1417508"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연결선: 꺾임 63"/>
          <p:cNvCxnSpPr>
            <a:endCxn id="216" idx="0"/>
          </p:cNvCxnSpPr>
          <p:nvPr/>
        </p:nvCxnSpPr>
        <p:spPr>
          <a:xfrm>
            <a:off x="10187104" y="5324808"/>
            <a:ext cx="1273492"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직선 화살표 연결선 67"/>
          <p:cNvCxnSpPr>
            <a:stCxn id="175" idx="2"/>
            <a:endCxn id="177" idx="0"/>
          </p:cNvCxnSpPr>
          <p:nvPr/>
        </p:nvCxnSpPr>
        <p:spPr>
          <a:xfrm rot="5400000">
            <a:off x="5149815" y="4129535"/>
            <a:ext cx="538498" cy="1428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4" name="연결선: 꺾임 63"/>
          <p:cNvCxnSpPr>
            <a:endCxn id="176" idx="0"/>
          </p:cNvCxnSpPr>
          <p:nvPr/>
        </p:nvCxnSpPr>
        <p:spPr>
          <a:xfrm rot="10800000" flipV="1">
            <a:off x="4017068" y="4028664"/>
            <a:ext cx="1417508"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연결선: 꺾임 63"/>
          <p:cNvCxnSpPr>
            <a:endCxn id="181" idx="0"/>
          </p:cNvCxnSpPr>
          <p:nvPr/>
        </p:nvCxnSpPr>
        <p:spPr>
          <a:xfrm>
            <a:off x="5411924" y="4028664"/>
            <a:ext cx="1368152"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6" name="순서도: 처리 28"/>
          <p:cNvSpPr/>
          <p:nvPr/>
        </p:nvSpPr>
        <p:spPr>
          <a:xfrm>
            <a:off x="3895704" y="237248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a:t>
            </a:r>
          </a:p>
        </p:txBody>
      </p:sp>
      <p:sp>
        <p:nvSpPr>
          <p:cNvPr id="237" name="순서도: 처리 28"/>
          <p:cNvSpPr/>
          <p:nvPr/>
        </p:nvSpPr>
        <p:spPr>
          <a:xfrm>
            <a:off x="2679040" y="2965765"/>
            <a:ext cx="73931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진행이벤트</a:t>
            </a:r>
          </a:p>
        </p:txBody>
      </p:sp>
      <p:cxnSp>
        <p:nvCxnSpPr>
          <p:cNvPr id="238" name="연결선: 꺾임 42"/>
          <p:cNvCxnSpPr>
            <a:stCxn id="29" idx="2"/>
            <a:endCxn id="237" idx="0"/>
          </p:cNvCxnSpPr>
          <p:nvPr/>
        </p:nvCxnSpPr>
        <p:spPr>
          <a:xfrm rot="5400000" flipV="1">
            <a:off x="2624171" y="2541240"/>
            <a:ext cx="377261" cy="47178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연결선: 꺾임 52"/>
          <p:cNvCxnSpPr>
            <a:stCxn id="82" idx="2"/>
            <a:endCxn id="236" idx="0"/>
          </p:cNvCxnSpPr>
          <p:nvPr/>
        </p:nvCxnSpPr>
        <p:spPr>
          <a:xfrm rot="5400000">
            <a:off x="5033591" y="1561543"/>
            <a:ext cx="298470" cy="1323404"/>
          </a:xfrm>
          <a:prstGeom prst="bentConnector3">
            <a:avLst>
              <a:gd name="adj1" fmla="val 3771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0" name="순서도: 처리 28"/>
          <p:cNvSpPr/>
          <p:nvPr/>
        </p:nvSpPr>
        <p:spPr>
          <a:xfrm>
            <a:off x="3863752" y="279814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충전</a:t>
            </a:r>
          </a:p>
        </p:txBody>
      </p:sp>
      <p:cxnSp>
        <p:nvCxnSpPr>
          <p:cNvPr id="241" name="직선 화살표 연결선 147"/>
          <p:cNvCxnSpPr>
            <a:stCxn id="236" idx="2"/>
            <a:endCxn id="240" idx="0"/>
          </p:cNvCxnSpPr>
          <p:nvPr/>
        </p:nvCxnSpPr>
        <p:spPr>
          <a:xfrm rot="5400000">
            <a:off x="4427719" y="2704744"/>
            <a:ext cx="154858" cy="31952"/>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254" name="순서도: 처리 28"/>
          <p:cNvSpPr/>
          <p:nvPr/>
        </p:nvSpPr>
        <p:spPr>
          <a:xfrm>
            <a:off x="3359696" y="4869160"/>
            <a:ext cx="504056"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충전소</a:t>
            </a:r>
          </a:p>
        </p:txBody>
      </p:sp>
      <p:sp>
        <p:nvSpPr>
          <p:cNvPr id="260" name="순서도: 처리 28"/>
          <p:cNvSpPr/>
          <p:nvPr/>
        </p:nvSpPr>
        <p:spPr>
          <a:xfrm>
            <a:off x="4007768" y="488638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충전</a:t>
            </a:r>
            <a:r>
              <a:rPr lang="en-US" altLang="ko-KR" sz="800">
                <a:solidFill>
                  <a:schemeClr val="tx1"/>
                </a:solidFill>
                <a:latin typeface="+mn-ea"/>
              </a:rPr>
              <a:t>/</a:t>
            </a:r>
            <a:r>
              <a:rPr lang="ko-KR" altLang="en-US" sz="800">
                <a:solidFill>
                  <a:schemeClr val="tx1"/>
                </a:solidFill>
                <a:latin typeface="+mn-ea"/>
              </a:rPr>
              <a:t>사용</a:t>
            </a:r>
          </a:p>
          <a:p>
            <a:pPr algn="ctr">
              <a:lnSpc>
                <a:spcPct val="90000"/>
              </a:lnSpc>
              <a:defRPr/>
            </a:pPr>
            <a:r>
              <a:rPr lang="ko-KR" altLang="en-US" sz="800">
                <a:solidFill>
                  <a:schemeClr val="tx1"/>
                </a:solidFill>
                <a:latin typeface="+mn-ea"/>
              </a:rPr>
              <a:t>내역</a:t>
            </a:r>
          </a:p>
        </p:txBody>
      </p:sp>
      <p:sp>
        <p:nvSpPr>
          <p:cNvPr id="261" name="순서도: 처리 28"/>
          <p:cNvSpPr/>
          <p:nvPr/>
        </p:nvSpPr>
        <p:spPr>
          <a:xfrm>
            <a:off x="4799856" y="4869160"/>
            <a:ext cx="504056"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쓴 글</a:t>
            </a:r>
          </a:p>
        </p:txBody>
      </p:sp>
      <p:sp>
        <p:nvSpPr>
          <p:cNvPr id="262" name="순서도: 처리 28"/>
          <p:cNvSpPr/>
          <p:nvPr/>
        </p:nvSpPr>
        <p:spPr>
          <a:xfrm>
            <a:off x="5447928" y="4886381"/>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쓴 댓글</a:t>
            </a:r>
          </a:p>
        </p:txBody>
      </p:sp>
      <p:sp>
        <p:nvSpPr>
          <p:cNvPr id="263" name="순서도: 처리 28"/>
          <p:cNvSpPr/>
          <p:nvPr/>
        </p:nvSpPr>
        <p:spPr>
          <a:xfrm>
            <a:off x="6096000" y="490360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정보수정</a:t>
            </a:r>
          </a:p>
        </p:txBody>
      </p:sp>
      <p:sp>
        <p:nvSpPr>
          <p:cNvPr id="264" name="순서도: 처리 28"/>
          <p:cNvSpPr/>
          <p:nvPr/>
        </p:nvSpPr>
        <p:spPr>
          <a:xfrm>
            <a:off x="6816080" y="490360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 탈퇴</a:t>
            </a:r>
          </a:p>
        </p:txBody>
      </p:sp>
      <p:sp>
        <p:nvSpPr>
          <p:cNvPr id="267" name="순서도: 처리 57"/>
          <p:cNvSpPr/>
          <p:nvPr/>
        </p:nvSpPr>
        <p:spPr>
          <a:xfrm>
            <a:off x="1991544" y="4454333"/>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삭제하기</a:t>
            </a:r>
          </a:p>
        </p:txBody>
      </p:sp>
      <p:sp>
        <p:nvSpPr>
          <p:cNvPr id="268" name="순서도: 처리 57"/>
          <p:cNvSpPr/>
          <p:nvPr/>
        </p:nvSpPr>
        <p:spPr>
          <a:xfrm>
            <a:off x="0" y="4454333"/>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수정하기</a:t>
            </a:r>
          </a:p>
        </p:txBody>
      </p:sp>
      <p:sp>
        <p:nvSpPr>
          <p:cNvPr id="269" name="순서도: 처리 57"/>
          <p:cNvSpPr/>
          <p:nvPr/>
        </p:nvSpPr>
        <p:spPr>
          <a:xfrm>
            <a:off x="1010136" y="4471554"/>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글작성</a:t>
            </a:r>
          </a:p>
        </p:txBody>
      </p:sp>
      <p:sp>
        <p:nvSpPr>
          <p:cNvPr id="270" name="순서도: 처리 57"/>
          <p:cNvSpPr/>
          <p:nvPr/>
        </p:nvSpPr>
        <p:spPr>
          <a:xfrm>
            <a:off x="0" y="5462445"/>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댓글작성</a:t>
            </a:r>
          </a:p>
        </p:txBody>
      </p:sp>
      <p:sp>
        <p:nvSpPr>
          <p:cNvPr id="271" name="순서도: 처리 57"/>
          <p:cNvSpPr/>
          <p:nvPr/>
        </p:nvSpPr>
        <p:spPr>
          <a:xfrm>
            <a:off x="1010136" y="5479666"/>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댓글삭제</a:t>
            </a:r>
          </a:p>
        </p:txBody>
      </p:sp>
      <p:sp>
        <p:nvSpPr>
          <p:cNvPr id="272" name="순서도: 처리 57"/>
          <p:cNvSpPr/>
          <p:nvPr/>
        </p:nvSpPr>
        <p:spPr>
          <a:xfrm>
            <a:off x="1991544" y="5462445"/>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댓글수정</a:t>
            </a:r>
          </a:p>
        </p:txBody>
      </p:sp>
      <p:cxnSp>
        <p:nvCxnSpPr>
          <p:cNvPr id="273" name="직선 화살표 연결선 67"/>
          <p:cNvCxnSpPr>
            <a:stCxn id="269" idx="2"/>
            <a:endCxn id="271" idx="0"/>
          </p:cNvCxnSpPr>
          <p:nvPr/>
        </p:nvCxnSpPr>
        <p:spPr>
          <a:xfrm rot="16200000" flipH="1">
            <a:off x="1073533" y="5111015"/>
            <a:ext cx="737301"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74" name="연결선: 꺾임 63"/>
          <p:cNvCxnSpPr>
            <a:stCxn id="184" idx="2"/>
            <a:endCxn id="269" idx="0"/>
          </p:cNvCxnSpPr>
          <p:nvPr/>
        </p:nvCxnSpPr>
        <p:spPr>
          <a:xfrm rot="5400000">
            <a:off x="1205519" y="3473241"/>
            <a:ext cx="1234978" cy="76164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연결선: 꺾임 63"/>
          <p:cNvCxnSpPr>
            <a:endCxn id="268" idx="0"/>
          </p:cNvCxnSpPr>
          <p:nvPr/>
        </p:nvCxnSpPr>
        <p:spPr>
          <a:xfrm rot="10800000" flipV="1">
            <a:off x="432048" y="4166301"/>
            <a:ext cx="1610880" cy="28803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연결선: 꺾임 63"/>
          <p:cNvCxnSpPr>
            <a:endCxn id="267" idx="0"/>
          </p:cNvCxnSpPr>
          <p:nvPr/>
        </p:nvCxnSpPr>
        <p:spPr>
          <a:xfrm>
            <a:off x="2042928" y="4166301"/>
            <a:ext cx="380664" cy="28803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연결선: 꺾임 63"/>
          <p:cNvCxnSpPr>
            <a:endCxn id="270" idx="0"/>
          </p:cNvCxnSpPr>
          <p:nvPr/>
        </p:nvCxnSpPr>
        <p:spPr>
          <a:xfrm rot="10800000" flipV="1">
            <a:off x="432048" y="5102405"/>
            <a:ext cx="1610880" cy="36004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연결선: 꺾임 63"/>
          <p:cNvCxnSpPr>
            <a:endCxn id="272" idx="0"/>
          </p:cNvCxnSpPr>
          <p:nvPr/>
        </p:nvCxnSpPr>
        <p:spPr>
          <a:xfrm>
            <a:off x="2042928" y="5102405"/>
            <a:ext cx="380664" cy="36004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순서도: 처리 28"/>
          <p:cNvSpPr/>
          <p:nvPr/>
        </p:nvSpPr>
        <p:spPr>
          <a:xfrm>
            <a:off x="5303912"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이름</a:t>
            </a:r>
          </a:p>
        </p:txBody>
      </p:sp>
      <p:sp>
        <p:nvSpPr>
          <p:cNvPr id="285" name="순서도: 처리 28"/>
          <p:cNvSpPr/>
          <p:nvPr/>
        </p:nvSpPr>
        <p:spPr>
          <a:xfrm>
            <a:off x="5951984"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주소</a:t>
            </a:r>
          </a:p>
        </p:txBody>
      </p:sp>
      <p:sp>
        <p:nvSpPr>
          <p:cNvPr id="286" name="순서도: 처리 28"/>
          <p:cNvSpPr/>
          <p:nvPr/>
        </p:nvSpPr>
        <p:spPr>
          <a:xfrm>
            <a:off x="6600056" y="5534453"/>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비밀번호</a:t>
            </a:r>
          </a:p>
        </p:txBody>
      </p:sp>
      <p:sp>
        <p:nvSpPr>
          <p:cNvPr id="287" name="순서도: 처리 28"/>
          <p:cNvSpPr/>
          <p:nvPr/>
        </p:nvSpPr>
        <p:spPr>
          <a:xfrm>
            <a:off x="7320136"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이메일</a:t>
            </a:r>
          </a:p>
        </p:txBody>
      </p:sp>
      <p:cxnSp>
        <p:nvCxnSpPr>
          <p:cNvPr id="288" name="연결선: 꺾임 63"/>
          <p:cNvCxnSpPr>
            <a:stCxn id="263" idx="2"/>
            <a:endCxn id="284" idx="0"/>
          </p:cNvCxnSpPr>
          <p:nvPr/>
        </p:nvCxnSpPr>
        <p:spPr>
          <a:xfrm rot="5400000">
            <a:off x="5861973" y="4976390"/>
            <a:ext cx="288033" cy="82809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연결선: 꺾임 63"/>
          <p:cNvCxnSpPr>
            <a:stCxn id="263" idx="2"/>
            <a:endCxn id="287" idx="0"/>
          </p:cNvCxnSpPr>
          <p:nvPr/>
        </p:nvCxnSpPr>
        <p:spPr>
          <a:xfrm rot="5400000" flipV="1">
            <a:off x="6870085" y="4796370"/>
            <a:ext cx="288033" cy="118813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직선 화살표 연결선 147"/>
          <p:cNvCxnSpPr/>
          <p:nvPr/>
        </p:nvCxnSpPr>
        <p:spPr>
          <a:xfrm rot="16200000" flipH="1">
            <a:off x="348649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3" name="직선 화살표 연결선 147"/>
          <p:cNvCxnSpPr/>
          <p:nvPr/>
        </p:nvCxnSpPr>
        <p:spPr>
          <a:xfrm rot="16200000" flipH="1">
            <a:off x="420657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4" name="직선 화살표 연결선 147"/>
          <p:cNvCxnSpPr/>
          <p:nvPr/>
        </p:nvCxnSpPr>
        <p:spPr>
          <a:xfrm rot="16200000" flipH="1">
            <a:off x="4998659"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5" name="직선 화살표 연결선 147"/>
          <p:cNvCxnSpPr/>
          <p:nvPr/>
        </p:nvCxnSpPr>
        <p:spPr>
          <a:xfrm rot="16200000" flipH="1">
            <a:off x="564673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6" name="직선 화살표 연결선 147"/>
          <p:cNvCxnSpPr>
            <a:endCxn id="263" idx="0"/>
          </p:cNvCxnSpPr>
          <p:nvPr/>
        </p:nvCxnSpPr>
        <p:spPr>
          <a:xfrm rot="16200000" flipH="1">
            <a:off x="6295584" y="4779149"/>
            <a:ext cx="212899" cy="36004"/>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7" name="직선 화살표 연결선 147"/>
          <p:cNvCxnSpPr/>
          <p:nvPr/>
        </p:nvCxnSpPr>
        <p:spPr>
          <a:xfrm rot="16200000" flipH="1">
            <a:off x="6978879" y="4778369"/>
            <a:ext cx="250465"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8" name="직선 화살표 연결선 147"/>
          <p:cNvCxnSpPr/>
          <p:nvPr/>
        </p:nvCxnSpPr>
        <p:spPr>
          <a:xfrm rot="16200000" flipH="1">
            <a:off x="6888088" y="5445224"/>
            <a:ext cx="144016"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9" name="직선 화살표 연결선 147"/>
          <p:cNvCxnSpPr/>
          <p:nvPr/>
        </p:nvCxnSpPr>
        <p:spPr>
          <a:xfrm rot="16200000" flipH="1">
            <a:off x="6023992" y="5445224"/>
            <a:ext cx="144016"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0" name="연결선: 꺾임 63"/>
          <p:cNvCxnSpPr>
            <a:stCxn id="254" idx="1"/>
            <a:endCxn id="240" idx="2"/>
          </p:cNvCxnSpPr>
          <p:nvPr/>
        </p:nvCxnSpPr>
        <p:spPr>
          <a:xfrm flipV="1">
            <a:off x="3359696" y="3068960"/>
            <a:ext cx="1129476" cy="1971609"/>
          </a:xfrm>
          <a:prstGeom prst="bentConnector4">
            <a:avLst>
              <a:gd name="adj1" fmla="val -12465"/>
              <a:gd name="adj2" fmla="val 7124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pointCharge.jsp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7218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사용할 포인트 충전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 충전을 누르면 충전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결제 오류 </a:t>
                      </a:r>
                      <a:r>
                        <a:rPr kumimoji="1" lang="en-US" altLang="ko-KR" sz="850">
                          <a:solidFill>
                            <a:schemeClr val="tx1"/>
                          </a:solidFill>
                          <a:latin typeface="+mn-ea"/>
                        </a:rPr>
                        <a:t>FAQ </a:t>
                      </a:r>
                      <a:r>
                        <a:rPr kumimoji="1" lang="ko-KR" altLang="en-US" sz="850">
                          <a:solidFill>
                            <a:schemeClr val="tx1"/>
                          </a:solidFill>
                          <a:latin typeface="+mn-ea"/>
                        </a:rPr>
                        <a:t>페이지로 이동합니다</a:t>
                      </a:r>
                      <a:r>
                        <a:rPr kumimoji="1" lang="en-US" altLang="ko-KR" sz="850">
                          <a:solidFill>
                            <a:schemeClr val="tx1"/>
                          </a:solidFill>
                          <a:latin typeface="+mn-ea"/>
                        </a:rPr>
                        <a:t>.(page31)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결제 및 환볼 약관 페이지로 이동합니다</a:t>
                      </a:r>
                      <a:r>
                        <a:rPr lang="en-US" altLang="ko-KR" sz="850" b="0">
                          <a:latin typeface="+mn-ea"/>
                          <a:ea typeface="+mn-ea"/>
                          <a:cs typeface="+mn-cs"/>
                        </a:rPr>
                        <a:t>.(page32)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30</a:t>
            </a:r>
          </a:p>
        </p:txBody>
      </p:sp>
      <p:pic>
        <p:nvPicPr>
          <p:cNvPr id="25" name="그림 24"/>
          <p:cNvPicPr>
            <a:picLocks noChangeAspect="1"/>
          </p:cNvPicPr>
          <p:nvPr/>
        </p:nvPicPr>
        <p:blipFill rotWithShape="1">
          <a:blip r:embed="rId2"/>
          <a:stretch>
            <a:fillRect/>
          </a:stretch>
        </p:blipFill>
        <p:spPr>
          <a:xfrm>
            <a:off x="2155270" y="504056"/>
            <a:ext cx="5308882" cy="6093296"/>
          </a:xfrm>
          <a:prstGeom prst="rect">
            <a:avLst/>
          </a:prstGeom>
        </p:spPr>
      </p:pic>
      <p:sp>
        <p:nvSpPr>
          <p:cNvPr id="29" name="화살표: 위쪽 28"/>
          <p:cNvSpPr/>
          <p:nvPr/>
        </p:nvSpPr>
        <p:spPr>
          <a:xfrm>
            <a:off x="4079776" y="6425952"/>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30" name="화살표: 위쪽 29"/>
          <p:cNvSpPr/>
          <p:nvPr/>
        </p:nvSpPr>
        <p:spPr>
          <a:xfrm>
            <a:off x="4943872" y="6425952"/>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31" name="화살표: 오른쪽 30"/>
          <p:cNvSpPr/>
          <p:nvPr/>
        </p:nvSpPr>
        <p:spPr>
          <a:xfrm>
            <a:off x="1559496" y="429309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pointFAQ.jsp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5092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결재오류가 나면 오류 확인하는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알고싶은 내용의 제목을 클릭할 시 카테고리에 맞는 내용 나옵니다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31</a:t>
            </a:r>
          </a:p>
        </p:txBody>
      </p:sp>
      <p:pic>
        <p:nvPicPr>
          <p:cNvPr id="26" name="그림 25"/>
          <p:cNvPicPr>
            <a:picLocks noChangeAspect="1"/>
          </p:cNvPicPr>
          <p:nvPr/>
        </p:nvPicPr>
        <p:blipFill rotWithShape="1">
          <a:blip r:embed="rId2"/>
          <a:stretch>
            <a:fillRect/>
          </a:stretch>
        </p:blipFill>
        <p:spPr>
          <a:xfrm>
            <a:off x="1159536" y="716045"/>
            <a:ext cx="6736664" cy="5425910"/>
          </a:xfrm>
          <a:prstGeom prst="rect">
            <a:avLst/>
          </a:prstGeom>
        </p:spPr>
      </p:pic>
      <p:sp>
        <p:nvSpPr>
          <p:cNvPr id="30" name="화살표: 오른쪽 29"/>
          <p:cNvSpPr/>
          <p:nvPr/>
        </p:nvSpPr>
        <p:spPr>
          <a:xfrm>
            <a:off x="479376" y="37890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pointPolicy.jsp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0451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취소 및 환불을 원할 때 확인할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32</a:t>
            </a:r>
          </a:p>
        </p:txBody>
      </p:sp>
      <p:pic>
        <p:nvPicPr>
          <p:cNvPr id="26" name="그림 25"/>
          <p:cNvPicPr>
            <a:picLocks noChangeAspect="1"/>
          </p:cNvPicPr>
          <p:nvPr/>
        </p:nvPicPr>
        <p:blipFill rotWithShape="1">
          <a:blip r:embed="rId2"/>
          <a:stretch>
            <a:fillRect/>
          </a:stretch>
        </p:blipFill>
        <p:spPr>
          <a:xfrm>
            <a:off x="1487488" y="404664"/>
            <a:ext cx="5771033" cy="6329732"/>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pointReceipt.jsp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충전</a:t>
                      </a:r>
                      <a:r>
                        <a:rPr lang="en-US" altLang="ko-KR" sz="800" b="0">
                          <a:solidFill>
                            <a:schemeClr val="tx1"/>
                          </a:solidFill>
                          <a:latin typeface="+mn-ea"/>
                          <a:ea typeface="+mn-ea"/>
                          <a:sym typeface="맑은 고딕"/>
                        </a:rPr>
                        <a:t>/</a:t>
                      </a:r>
                      <a:r>
                        <a:rPr lang="ko-KR" altLang="en-US" sz="800" b="0">
                          <a:solidFill>
                            <a:schemeClr val="tx1"/>
                          </a:solidFill>
                          <a:latin typeface="+mn-ea"/>
                          <a:ea typeface="+mn-ea"/>
                          <a:sym typeface="맑은 고딕"/>
                        </a:rPr>
                        <a:t>적립 한 내역을 볼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별로 확인을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더보기 사용 또는 충전 한 급액을 더 볼 수 있습니다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33</a:t>
            </a:r>
          </a:p>
        </p:txBody>
      </p:sp>
      <p:pic>
        <p:nvPicPr>
          <p:cNvPr id="22" name="그림 21"/>
          <p:cNvPicPr>
            <a:picLocks noChangeAspect="1"/>
          </p:cNvPicPr>
          <p:nvPr/>
        </p:nvPicPr>
        <p:blipFill rotWithShape="1">
          <a:blip r:embed="rId2"/>
          <a:stretch>
            <a:fillRect/>
          </a:stretch>
        </p:blipFill>
        <p:spPr>
          <a:xfrm>
            <a:off x="0" y="1038944"/>
            <a:ext cx="8586653" cy="5126359"/>
          </a:xfrm>
          <a:prstGeom prst="rect">
            <a:avLst/>
          </a:prstGeom>
        </p:spPr>
      </p:pic>
      <p:sp>
        <p:nvSpPr>
          <p:cNvPr id="26" name="화살표: 왼쪽 25"/>
          <p:cNvSpPr/>
          <p:nvPr/>
        </p:nvSpPr>
        <p:spPr>
          <a:xfrm>
            <a:off x="2855640" y="3933056"/>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9" name="화살표: 왼쪽 28"/>
          <p:cNvSpPr/>
          <p:nvPr/>
        </p:nvSpPr>
        <p:spPr>
          <a:xfrm>
            <a:off x="5087888" y="515719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myWrite.jsp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작성한 글을 확인할 수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사용자가  작성한 글을 전체 볼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다음 페이지로 넘어갑니다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34</a:t>
            </a:r>
          </a:p>
        </p:txBody>
      </p:sp>
      <p:pic>
        <p:nvPicPr>
          <p:cNvPr id="18" name="그림 17"/>
          <p:cNvPicPr>
            <a:picLocks noChangeAspect="1"/>
          </p:cNvPicPr>
          <p:nvPr/>
        </p:nvPicPr>
        <p:blipFill rotWithShape="1">
          <a:blip r:embed="rId2"/>
          <a:stretch>
            <a:fillRect/>
          </a:stretch>
        </p:blipFill>
        <p:spPr>
          <a:xfrm>
            <a:off x="1127447" y="468653"/>
            <a:ext cx="6552727" cy="6389347"/>
          </a:xfrm>
          <a:prstGeom prst="rect">
            <a:avLst/>
          </a:prstGeom>
        </p:spPr>
      </p:pic>
      <p:sp>
        <p:nvSpPr>
          <p:cNvPr id="22" name="화살표: 오른쪽 21"/>
          <p:cNvSpPr/>
          <p:nvPr/>
        </p:nvSpPr>
        <p:spPr>
          <a:xfrm>
            <a:off x="695400" y="443711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3" name="화살표: 오른쪽 22"/>
          <p:cNvSpPr/>
          <p:nvPr/>
        </p:nvSpPr>
        <p:spPr>
          <a:xfrm>
            <a:off x="3575720" y="623731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myReply.jsp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 쓴 댓글을 확인할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사용자가 입력한 전체 댓글을 확인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35</a:t>
            </a:r>
          </a:p>
        </p:txBody>
      </p:sp>
      <p:pic>
        <p:nvPicPr>
          <p:cNvPr id="18" name="그림 17"/>
          <p:cNvPicPr>
            <a:picLocks noChangeAspect="1"/>
          </p:cNvPicPr>
          <p:nvPr/>
        </p:nvPicPr>
        <p:blipFill rotWithShape="1">
          <a:blip r:embed="rId2"/>
          <a:stretch>
            <a:fillRect/>
          </a:stretch>
        </p:blipFill>
        <p:spPr>
          <a:xfrm>
            <a:off x="156311" y="933847"/>
            <a:ext cx="8387961" cy="4990306"/>
          </a:xfrm>
          <a:prstGeom prst="rect">
            <a:avLst/>
          </a:prstGeom>
        </p:spPr>
      </p:pic>
      <p:sp>
        <p:nvSpPr>
          <p:cNvPr id="22" name="화살표: 오른쪽 21"/>
          <p:cNvSpPr/>
          <p:nvPr/>
        </p:nvSpPr>
        <p:spPr>
          <a:xfrm>
            <a:off x="263352" y="45091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myPage_info.jsp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사용자의 개인정보를 수정할 수 있는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이름을 수정할 수 있는 페이지로 이동합니다</a:t>
                      </a:r>
                      <a:r>
                        <a:rPr lang="en-US" altLang="ko-KR" sz="850" b="0">
                          <a:latin typeface="+mn-ea"/>
                          <a:ea typeface="+mn-ea"/>
                          <a:cs typeface="+mn-cs"/>
                        </a:rPr>
                        <a:t>.(page37)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이메일 수정할 수 있는 페이지로 이동합니다</a:t>
                      </a:r>
                      <a:r>
                        <a:rPr kumimoji="1" lang="en-US" altLang="ko-KR" sz="850">
                          <a:solidFill>
                            <a:schemeClr val="tx1"/>
                          </a:solidFill>
                          <a:latin typeface="+mn-ea"/>
                        </a:rPr>
                        <a:t>.(page38)</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주소를 수정할 수 있는 페이지로 이동합니다</a:t>
                      </a:r>
                      <a:r>
                        <a:rPr lang="en-US" altLang="ko-KR" sz="850" b="0">
                          <a:latin typeface="+mn-ea"/>
                          <a:ea typeface="+mn-ea"/>
                          <a:cs typeface="+mn-cs"/>
                        </a:rPr>
                        <a:t>.(page39)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비밀번호를 수정할 수 있는 페이지로 이동합니다</a:t>
                      </a:r>
                      <a:r>
                        <a:rPr lang="en-US" altLang="ko-KR" sz="850" b="0">
                          <a:latin typeface="+mn-ea"/>
                          <a:ea typeface="+mn-ea"/>
                          <a:cs typeface="+mn-cs"/>
                        </a:rPr>
                        <a:t>.(page40)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36</a:t>
            </a:r>
          </a:p>
        </p:txBody>
      </p:sp>
      <p:pic>
        <p:nvPicPr>
          <p:cNvPr id="11" name="그림 10"/>
          <p:cNvPicPr>
            <a:picLocks noChangeAspect="1"/>
          </p:cNvPicPr>
          <p:nvPr/>
        </p:nvPicPr>
        <p:blipFill rotWithShape="1">
          <a:blip r:embed="rId2"/>
          <a:stretch>
            <a:fillRect/>
          </a:stretch>
        </p:blipFill>
        <p:spPr>
          <a:xfrm>
            <a:off x="0" y="575310"/>
            <a:ext cx="8496944" cy="5707380"/>
          </a:xfrm>
          <a:prstGeom prst="rect">
            <a:avLst/>
          </a:prstGeom>
        </p:spPr>
      </p:pic>
      <p:sp>
        <p:nvSpPr>
          <p:cNvPr id="19" name="화살표: 왼쪽 18"/>
          <p:cNvSpPr/>
          <p:nvPr/>
        </p:nvSpPr>
        <p:spPr>
          <a:xfrm>
            <a:off x="7896200" y="2780928"/>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0" name="화살표: 왼쪽 19"/>
          <p:cNvSpPr/>
          <p:nvPr/>
        </p:nvSpPr>
        <p:spPr>
          <a:xfrm>
            <a:off x="7896200" y="3573016"/>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1" name="화살표: 왼쪽 20"/>
          <p:cNvSpPr/>
          <p:nvPr/>
        </p:nvSpPr>
        <p:spPr>
          <a:xfrm>
            <a:off x="7896200" y="436510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2" name="화살표: 왼쪽 21"/>
          <p:cNvSpPr/>
          <p:nvPr/>
        </p:nvSpPr>
        <p:spPr>
          <a:xfrm>
            <a:off x="7896200" y="515719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myPage_name.jsp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이름을 수정하는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이름 변경을 누르면 이름이 변경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37</a:t>
            </a:r>
          </a:p>
        </p:txBody>
      </p:sp>
      <p:pic>
        <p:nvPicPr>
          <p:cNvPr id="17" name="그림 16"/>
          <p:cNvPicPr>
            <a:picLocks noChangeAspect="1"/>
          </p:cNvPicPr>
          <p:nvPr/>
        </p:nvPicPr>
        <p:blipFill rotWithShape="1">
          <a:blip r:embed="rId2"/>
          <a:stretch>
            <a:fillRect/>
          </a:stretch>
        </p:blipFill>
        <p:spPr>
          <a:xfrm>
            <a:off x="407368" y="1351755"/>
            <a:ext cx="7071359" cy="4381500"/>
          </a:xfrm>
          <a:prstGeom prst="rect">
            <a:avLst/>
          </a:prstGeom>
        </p:spPr>
      </p:pic>
      <p:sp>
        <p:nvSpPr>
          <p:cNvPr id="21" name="화살표: 오른쪽 20"/>
          <p:cNvSpPr/>
          <p:nvPr/>
        </p:nvSpPr>
        <p:spPr>
          <a:xfrm>
            <a:off x="1127448" y="422108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myPage_email.jsp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이메일을 변경하는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인증번호 요청을 누르면 인증번호를 요청합니다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인증번호를 누르면 인증번호가 완료 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 변경을 누르면 이메일 변경이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38</a:t>
            </a:r>
          </a:p>
        </p:txBody>
      </p:sp>
      <p:pic>
        <p:nvPicPr>
          <p:cNvPr id="11" name="그림 10"/>
          <p:cNvPicPr>
            <a:picLocks noChangeAspect="1"/>
          </p:cNvPicPr>
          <p:nvPr/>
        </p:nvPicPr>
        <p:blipFill rotWithShape="1">
          <a:blip r:embed="rId2"/>
          <a:stretch>
            <a:fillRect/>
          </a:stretch>
        </p:blipFill>
        <p:spPr>
          <a:xfrm>
            <a:off x="0" y="1207770"/>
            <a:ext cx="8472264" cy="4442459"/>
          </a:xfrm>
          <a:prstGeom prst="rect">
            <a:avLst/>
          </a:prstGeom>
        </p:spPr>
      </p:pic>
      <p:sp>
        <p:nvSpPr>
          <p:cNvPr id="16" name="화살표: 왼쪽 15"/>
          <p:cNvSpPr/>
          <p:nvPr/>
        </p:nvSpPr>
        <p:spPr>
          <a:xfrm>
            <a:off x="6384032" y="3717032"/>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7" name="화살표: 왼쪽 16"/>
          <p:cNvSpPr/>
          <p:nvPr/>
        </p:nvSpPr>
        <p:spPr>
          <a:xfrm>
            <a:off x="6384032" y="306896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8" name="화살표: 왼쪽 17"/>
          <p:cNvSpPr/>
          <p:nvPr/>
        </p:nvSpPr>
        <p:spPr>
          <a:xfrm>
            <a:off x="6384032" y="4653136"/>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myPage_address.jsp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주소를 변경하는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변경할 주소를 검색을 검색합니다</a:t>
                      </a:r>
                      <a:r>
                        <a:rPr lang="en-US" altLang="ko-KR" sz="850" b="0">
                          <a:latin typeface="+mn-ea"/>
                          <a:ea typeface="+mn-ea"/>
                          <a:cs typeface="+mn-cs"/>
                        </a:rPr>
                        <a:t>.(page56)</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주소 변경을 누르면 주소 변경됩니다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39</a:t>
            </a:r>
          </a:p>
        </p:txBody>
      </p:sp>
      <p:pic>
        <p:nvPicPr>
          <p:cNvPr id="11" name="그림 10"/>
          <p:cNvPicPr>
            <a:picLocks noChangeAspect="1"/>
          </p:cNvPicPr>
          <p:nvPr/>
        </p:nvPicPr>
        <p:blipFill rotWithShape="1">
          <a:blip r:embed="rId2"/>
          <a:stretch>
            <a:fillRect/>
          </a:stretch>
        </p:blipFill>
        <p:spPr>
          <a:xfrm>
            <a:off x="0" y="982980"/>
            <a:ext cx="8472264" cy="4892039"/>
          </a:xfrm>
          <a:prstGeom prst="rect">
            <a:avLst/>
          </a:prstGeom>
        </p:spPr>
      </p:pic>
      <p:sp>
        <p:nvSpPr>
          <p:cNvPr id="16" name="화살표: 왼쪽 15"/>
          <p:cNvSpPr/>
          <p:nvPr/>
        </p:nvSpPr>
        <p:spPr>
          <a:xfrm>
            <a:off x="6528048" y="2420888"/>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7" name="화살표: 왼쪽 16"/>
          <p:cNvSpPr/>
          <p:nvPr/>
        </p:nvSpPr>
        <p:spPr>
          <a:xfrm>
            <a:off x="6528048" y="486916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en-US" altLang="ko-KR"/>
              <a:t>ERD</a:t>
            </a:r>
            <a:r>
              <a:rPr lang="ko-KR" altLang="en-US"/>
              <a:t>  </a:t>
            </a:r>
          </a:p>
        </p:txBody>
      </p:sp>
      <p:pic>
        <p:nvPicPr>
          <p:cNvPr id="5" name="그림 4"/>
          <p:cNvPicPr>
            <a:picLocks noChangeAspect="1"/>
          </p:cNvPicPr>
          <p:nvPr/>
        </p:nvPicPr>
        <p:blipFill rotWithShape="1">
          <a:blip r:embed="rId2"/>
          <a:stretch>
            <a:fillRect/>
          </a:stretch>
        </p:blipFill>
        <p:spPr>
          <a:xfrm>
            <a:off x="275692" y="980727"/>
            <a:ext cx="11796972" cy="5877272"/>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myPage_password.jsp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5092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비밀번호 변경전 현제 비밀번호를  입력하는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현재 비밀번호를 입력하면 변경페이지로 이동합니다</a:t>
                      </a:r>
                      <a:r>
                        <a:rPr lang="en-US" altLang="ko-KR" sz="850" b="0">
                          <a:latin typeface="+mn-ea"/>
                          <a:ea typeface="+mn-ea"/>
                          <a:cs typeface="+mn-cs"/>
                        </a:rPr>
                        <a:t>(page41)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40</a:t>
            </a:r>
          </a:p>
        </p:txBody>
      </p:sp>
      <p:pic>
        <p:nvPicPr>
          <p:cNvPr id="11" name="그림 10"/>
          <p:cNvPicPr>
            <a:picLocks noChangeAspect="1"/>
          </p:cNvPicPr>
          <p:nvPr/>
        </p:nvPicPr>
        <p:blipFill rotWithShape="1">
          <a:blip r:embed="rId2"/>
          <a:stretch>
            <a:fillRect/>
          </a:stretch>
        </p:blipFill>
        <p:spPr>
          <a:xfrm>
            <a:off x="0" y="1802130"/>
            <a:ext cx="8472264" cy="3253740"/>
          </a:xfrm>
          <a:prstGeom prst="rect">
            <a:avLst/>
          </a:prstGeom>
        </p:spPr>
      </p:pic>
      <p:sp>
        <p:nvSpPr>
          <p:cNvPr id="16" name="화살표: 왼쪽 15"/>
          <p:cNvSpPr/>
          <p:nvPr/>
        </p:nvSpPr>
        <p:spPr>
          <a:xfrm>
            <a:off x="5087888" y="3861048"/>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myPage_password.jsp-1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비밀번호를 변경하는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입력한 비밀번호를 볼 수 가있습니다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solidFill>
                            <a:schemeClr val="tx1"/>
                          </a:solidFill>
                          <a:latin typeface="+mn-ea"/>
                          <a:ea typeface="+mn-ea"/>
                          <a:cs typeface="+mn-cs"/>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비밀번호 변경을 누르면 비밀번호가 변경됩니다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41</a:t>
            </a:r>
          </a:p>
        </p:txBody>
      </p:sp>
      <p:pic>
        <p:nvPicPr>
          <p:cNvPr id="17" name="그림 16"/>
          <p:cNvPicPr>
            <a:picLocks noChangeAspect="1"/>
          </p:cNvPicPr>
          <p:nvPr/>
        </p:nvPicPr>
        <p:blipFill rotWithShape="1">
          <a:blip r:embed="rId2"/>
          <a:stretch>
            <a:fillRect/>
          </a:stretch>
        </p:blipFill>
        <p:spPr>
          <a:xfrm>
            <a:off x="191344" y="941039"/>
            <a:ext cx="7978140" cy="4648200"/>
          </a:xfrm>
          <a:prstGeom prst="rect">
            <a:avLst/>
          </a:prstGeom>
        </p:spPr>
      </p:pic>
      <p:sp>
        <p:nvSpPr>
          <p:cNvPr id="16" name="화살표: 왼쪽 15"/>
          <p:cNvSpPr/>
          <p:nvPr/>
        </p:nvSpPr>
        <p:spPr>
          <a:xfrm>
            <a:off x="6096000" y="3933056"/>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8" name="화살표: 왼쪽 17"/>
          <p:cNvSpPr/>
          <p:nvPr/>
        </p:nvSpPr>
        <p:spPr>
          <a:xfrm>
            <a:off x="6168008" y="2636912"/>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myPage_unregister.jsp-1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회원탈퇴 전 비밀전호 인증하는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회원인증 누르면 회원 탈퇴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42</a:t>
            </a:r>
          </a:p>
        </p:txBody>
      </p:sp>
      <p:pic>
        <p:nvPicPr>
          <p:cNvPr id="9" name="그림 8"/>
          <p:cNvPicPr>
            <a:picLocks noChangeAspect="1"/>
          </p:cNvPicPr>
          <p:nvPr/>
        </p:nvPicPr>
        <p:blipFill rotWithShape="1">
          <a:blip r:embed="rId2"/>
          <a:stretch>
            <a:fillRect/>
          </a:stretch>
        </p:blipFill>
        <p:spPr>
          <a:xfrm>
            <a:off x="119336" y="1340768"/>
            <a:ext cx="8400256" cy="3581400"/>
          </a:xfrm>
          <a:prstGeom prst="rect">
            <a:avLst/>
          </a:prstGeom>
        </p:spPr>
      </p:pic>
      <p:sp>
        <p:nvSpPr>
          <p:cNvPr id="13" name="화살표: 왼쪽 12"/>
          <p:cNvSpPr/>
          <p:nvPr/>
        </p:nvSpPr>
        <p:spPr>
          <a:xfrm>
            <a:off x="5015880" y="378904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myPage_unregister.jsp-2</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회원을 탈퇴하는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 탈퇴를 누르면 회원 탈퇴가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43</a:t>
            </a:r>
          </a:p>
        </p:txBody>
      </p:sp>
      <p:pic>
        <p:nvPicPr>
          <p:cNvPr id="16" name="그림 15"/>
          <p:cNvPicPr>
            <a:picLocks noChangeAspect="1"/>
          </p:cNvPicPr>
          <p:nvPr/>
        </p:nvPicPr>
        <p:blipFill rotWithShape="1">
          <a:blip r:embed="rId2"/>
          <a:stretch>
            <a:fillRect/>
          </a:stretch>
        </p:blipFill>
        <p:spPr>
          <a:xfrm>
            <a:off x="767408" y="944880"/>
            <a:ext cx="7322820" cy="4968239"/>
          </a:xfrm>
          <a:prstGeom prst="rect">
            <a:avLst/>
          </a:prstGeom>
        </p:spPr>
      </p:pic>
      <p:sp>
        <p:nvSpPr>
          <p:cNvPr id="13" name="화살표: 왼쪽 12"/>
          <p:cNvSpPr/>
          <p:nvPr/>
        </p:nvSpPr>
        <p:spPr>
          <a:xfrm>
            <a:off x="6600056" y="450912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커뮤니티</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freeTalkList.jsp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93410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이용하는 자유 게시판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순으로 변경 할 수있습니다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사용자들이 입력한 게시판들입니다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글쓰기를 누르면 글을 작성할수 있는 </a:t>
                      </a:r>
                    </a:p>
                    <a:p>
                      <a:pPr algn="just" latinLnBrk="1">
                        <a:lnSpc>
                          <a:spcPct val="120000"/>
                        </a:lnSpc>
                        <a:defRPr/>
                      </a:pPr>
                      <a:r>
                        <a:rPr lang="ko-KR" altLang="en-US" sz="850" b="0">
                          <a:latin typeface="+mn-ea"/>
                          <a:ea typeface="+mn-ea"/>
                          <a:cs typeface="+mn-cs"/>
                        </a:rPr>
                        <a:t>페이지로 이동합니다</a:t>
                      </a:r>
                      <a:r>
                        <a:rPr lang="en-US" altLang="ko-KR" sz="850" b="0">
                          <a:latin typeface="+mn-ea"/>
                          <a:ea typeface="+mn-ea"/>
                          <a:cs typeface="+mn-cs"/>
                        </a:rPr>
                        <a:t>.(page46)</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45</a:t>
            </a:r>
          </a:p>
        </p:txBody>
      </p:sp>
      <p:pic>
        <p:nvPicPr>
          <p:cNvPr id="20" name="그림 19"/>
          <p:cNvPicPr>
            <a:picLocks noChangeAspect="1"/>
          </p:cNvPicPr>
          <p:nvPr/>
        </p:nvPicPr>
        <p:blipFill rotWithShape="1">
          <a:blip r:embed="rId2"/>
          <a:stretch>
            <a:fillRect/>
          </a:stretch>
        </p:blipFill>
        <p:spPr>
          <a:xfrm>
            <a:off x="1343472" y="428613"/>
            <a:ext cx="6192688" cy="6429386"/>
          </a:xfrm>
          <a:prstGeom prst="rect">
            <a:avLst/>
          </a:prstGeom>
        </p:spPr>
      </p:pic>
      <p:sp>
        <p:nvSpPr>
          <p:cNvPr id="24" name="화살표: 오른쪽 23"/>
          <p:cNvSpPr/>
          <p:nvPr/>
        </p:nvSpPr>
        <p:spPr>
          <a:xfrm>
            <a:off x="983432" y="242088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5" name="화살표: 오른쪽 24"/>
          <p:cNvSpPr/>
          <p:nvPr/>
        </p:nvSpPr>
        <p:spPr>
          <a:xfrm>
            <a:off x="911424" y="436510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7" name="화살표: 왼쪽 26"/>
          <p:cNvSpPr/>
          <p:nvPr/>
        </p:nvSpPr>
        <p:spPr>
          <a:xfrm>
            <a:off x="7464152" y="630932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freeTalkModify.jsp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자유게시판에 글을 쓸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이미지또는 파일 등록 할 수있습니다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등록하기 누르면 작성한 내용들이 게시판에 등록됩니다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목록을 클릭시 자유 게시판으로 이동합니다</a:t>
                      </a:r>
                      <a:r>
                        <a:rPr lang="en-US" altLang="ko-KR" sz="850" b="0">
                          <a:latin typeface="+mn-ea"/>
                          <a:ea typeface="+mn-ea"/>
                          <a:cs typeface="+mn-cs"/>
                        </a:rPr>
                        <a:t>.(page45)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46</a:t>
            </a:r>
          </a:p>
        </p:txBody>
      </p:sp>
      <p:pic>
        <p:nvPicPr>
          <p:cNvPr id="19" name="그림 18"/>
          <p:cNvPicPr>
            <a:picLocks noChangeAspect="1"/>
          </p:cNvPicPr>
          <p:nvPr/>
        </p:nvPicPr>
        <p:blipFill rotWithShape="1">
          <a:blip r:embed="rId2"/>
          <a:stretch>
            <a:fillRect/>
          </a:stretch>
        </p:blipFill>
        <p:spPr>
          <a:xfrm>
            <a:off x="1463823" y="454360"/>
            <a:ext cx="6000328" cy="6249261"/>
          </a:xfrm>
          <a:prstGeom prst="rect">
            <a:avLst/>
          </a:prstGeom>
        </p:spPr>
      </p:pic>
      <p:sp>
        <p:nvSpPr>
          <p:cNvPr id="23" name="화살표: 오른쪽 22"/>
          <p:cNvSpPr/>
          <p:nvPr/>
        </p:nvSpPr>
        <p:spPr>
          <a:xfrm>
            <a:off x="1199456" y="458112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5" name="화살표: 오른쪽 24"/>
          <p:cNvSpPr/>
          <p:nvPr/>
        </p:nvSpPr>
        <p:spPr>
          <a:xfrm>
            <a:off x="2783632" y="55892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6" name="화살표: 왼쪽 25"/>
          <p:cNvSpPr/>
          <p:nvPr/>
        </p:nvSpPr>
        <p:spPr>
          <a:xfrm>
            <a:off x="5447928" y="558924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freeTalkView.jsp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입력한 게시판을 확인할 수 있는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등록한 파일을 다운로드 할 수 있습니다</a:t>
                      </a:r>
                      <a:r>
                        <a:rPr lang="en-US" altLang="ko-KR" sz="850" b="0">
                          <a:latin typeface="+mn-ea"/>
                          <a:ea typeface="+mn-ea"/>
                          <a:cs typeface="+mn-cs"/>
                        </a:rPr>
                        <a:t>.(page46)</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작성한 댓글을 확인 및 수정 삭제가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댓글을 작성하면 실시간으로 올릴 수있습니다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각 버튼을 누르면 원하는 동작을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47</a:t>
            </a:r>
          </a:p>
        </p:txBody>
      </p:sp>
      <p:pic>
        <p:nvPicPr>
          <p:cNvPr id="17" name="그림 16"/>
          <p:cNvPicPr>
            <a:picLocks noChangeAspect="1"/>
          </p:cNvPicPr>
          <p:nvPr/>
        </p:nvPicPr>
        <p:blipFill rotWithShape="1">
          <a:blip r:embed="rId2"/>
          <a:stretch>
            <a:fillRect/>
          </a:stretch>
        </p:blipFill>
        <p:spPr>
          <a:xfrm>
            <a:off x="1559496" y="476672"/>
            <a:ext cx="5590172" cy="6282533"/>
          </a:xfrm>
          <a:prstGeom prst="rect">
            <a:avLst/>
          </a:prstGeom>
        </p:spPr>
      </p:pic>
      <p:sp>
        <p:nvSpPr>
          <p:cNvPr id="21" name="화살표: 오른쪽 20"/>
          <p:cNvSpPr/>
          <p:nvPr/>
        </p:nvSpPr>
        <p:spPr>
          <a:xfrm>
            <a:off x="1127448" y="27089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2" name="화살표: 오른쪽 21"/>
          <p:cNvSpPr/>
          <p:nvPr/>
        </p:nvSpPr>
        <p:spPr>
          <a:xfrm>
            <a:off x="1127448" y="37890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3" name="화살표: 오른쪽 22"/>
          <p:cNvSpPr/>
          <p:nvPr/>
        </p:nvSpPr>
        <p:spPr>
          <a:xfrm>
            <a:off x="1127448" y="486916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4" name="화살표: 오른쪽 23"/>
          <p:cNvSpPr/>
          <p:nvPr/>
        </p:nvSpPr>
        <p:spPr>
          <a:xfrm>
            <a:off x="4799856" y="623731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reviewList.jsp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이벤트를 이용한 후 인증할 수 있는 페이지입니다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인증 후기를 확인 할 수 있습니다</a:t>
                      </a:r>
                      <a:r>
                        <a:rPr lang="en-US" altLang="ko-KR" sz="850" b="0">
                          <a:latin typeface="+mn-ea"/>
                          <a:ea typeface="+mn-ea"/>
                          <a:cs typeface="+mn-cs"/>
                        </a:rPr>
                        <a:t>.(page50)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글쓰기를 클릭시 글쓰기 페이지로 이동합니다</a:t>
                      </a:r>
                      <a:r>
                        <a:rPr kumimoji="1" lang="en-US" altLang="ko-KR" sz="850">
                          <a:solidFill>
                            <a:schemeClr val="tx1"/>
                          </a:solidFill>
                          <a:latin typeface="+mn-ea"/>
                        </a:rPr>
                        <a:t>.(page49)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48</a:t>
            </a:r>
          </a:p>
        </p:txBody>
      </p:sp>
      <p:pic>
        <p:nvPicPr>
          <p:cNvPr id="18" name="그림 17"/>
          <p:cNvPicPr>
            <a:picLocks noChangeAspect="1"/>
          </p:cNvPicPr>
          <p:nvPr/>
        </p:nvPicPr>
        <p:blipFill rotWithShape="1">
          <a:blip r:embed="rId2"/>
          <a:stretch>
            <a:fillRect/>
          </a:stretch>
        </p:blipFill>
        <p:spPr>
          <a:xfrm>
            <a:off x="191344" y="427398"/>
            <a:ext cx="8256240" cy="6003203"/>
          </a:xfrm>
          <a:prstGeom prst="rect">
            <a:avLst/>
          </a:prstGeom>
        </p:spPr>
      </p:pic>
      <p:sp>
        <p:nvSpPr>
          <p:cNvPr id="22" name="화살표: 오른쪽 21"/>
          <p:cNvSpPr/>
          <p:nvPr/>
        </p:nvSpPr>
        <p:spPr>
          <a:xfrm>
            <a:off x="6528048" y="580526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3" name="화살표: 오른쪽 22"/>
          <p:cNvSpPr/>
          <p:nvPr/>
        </p:nvSpPr>
        <p:spPr>
          <a:xfrm>
            <a:off x="0" y="443711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reviewModify.jsp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인증후기를 작성할 수 있는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이용한 이벤트 사진을 등록할 수있습니다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등록하기 클릭시 작성한 인증후기가 게시판에 올라갑니다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목록을 클릭시 인증후기 게시판으로 이동합니다</a:t>
                      </a:r>
                      <a:r>
                        <a:rPr kumimoji="1" lang="en-US" altLang="ko-KR" sz="850">
                          <a:solidFill>
                            <a:schemeClr val="tx1"/>
                          </a:solidFill>
                          <a:latin typeface="+mn-ea"/>
                        </a:rPr>
                        <a:t>(page48)</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49</a:t>
            </a:r>
          </a:p>
        </p:txBody>
      </p:sp>
      <p:pic>
        <p:nvPicPr>
          <p:cNvPr id="18" name="그림 17"/>
          <p:cNvPicPr>
            <a:picLocks noChangeAspect="1"/>
          </p:cNvPicPr>
          <p:nvPr/>
        </p:nvPicPr>
        <p:blipFill rotWithShape="1">
          <a:blip r:embed="rId2"/>
          <a:stretch>
            <a:fillRect/>
          </a:stretch>
        </p:blipFill>
        <p:spPr>
          <a:xfrm>
            <a:off x="1283232" y="476672"/>
            <a:ext cx="5892887" cy="6237312"/>
          </a:xfrm>
          <a:prstGeom prst="rect">
            <a:avLst/>
          </a:prstGeom>
        </p:spPr>
      </p:pic>
      <p:sp>
        <p:nvSpPr>
          <p:cNvPr id="22" name="화살표: 오른쪽 21"/>
          <p:cNvSpPr/>
          <p:nvPr/>
        </p:nvSpPr>
        <p:spPr>
          <a:xfrm>
            <a:off x="767408" y="45091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3" name="화살표: 오른쪽 22"/>
          <p:cNvSpPr/>
          <p:nvPr/>
        </p:nvSpPr>
        <p:spPr>
          <a:xfrm>
            <a:off x="2711624" y="55892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4" name="화살표: 왼쪽 23"/>
          <p:cNvSpPr/>
          <p:nvPr/>
        </p:nvSpPr>
        <p:spPr>
          <a:xfrm>
            <a:off x="5159896" y="558924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lt1"/>
          </a:solidFill>
          <a:ln>
            <a:solidFill>
              <a:schemeClr val="lt1"/>
            </a:solidFill>
          </a:ln>
        </p:spPr>
        <p:txBody>
          <a:bodyPr/>
          <a:lstStyle/>
          <a:p>
            <a:pPr lvl="0">
              <a:defRPr/>
            </a:pPr>
            <a:r>
              <a:rPr lang="en-US" altLang="ko-KR"/>
              <a:t>User flow</a:t>
            </a:r>
            <a:r>
              <a:rPr lang="ko-KR" altLang="en-US"/>
              <a:t> </a:t>
            </a:r>
            <a:r>
              <a:rPr lang="en-US" altLang="ko-KR"/>
              <a:t>:</a:t>
            </a:r>
            <a:r>
              <a:rPr lang="ko-KR" altLang="en-US"/>
              <a:t> 회원가입</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8615620">
                  <a:extLst>
                    <a:ext uri="{9D8B030D-6E8A-4147-A177-3AD203B41FA5}">
                      <a16:colId xmlns:a16="http://schemas.microsoft.com/office/drawing/2014/main" val="20001"/>
                    </a:ext>
                  </a:extLst>
                </a:gridCol>
              </a:tblGrid>
              <a:tr h="342763">
                <a:tc rowSpan="2">
                  <a:txBody>
                    <a:bodyPr/>
                    <a:lstStyle/>
                    <a:p>
                      <a:pPr algn="ctr" latinLnBrk="1">
                        <a:defRPr/>
                      </a:pPr>
                      <a:r>
                        <a:rPr lang="en-US" altLang="ko-KR" sz="1000" b="1">
                          <a:solidFill>
                            <a:schemeClr val="tx1"/>
                          </a:solidFill>
                        </a:rPr>
                        <a:t>sign up</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a:solidFill>
                            <a:schemeClr val="tx1"/>
                          </a:solidFill>
                        </a:rPr>
                        <a:t>회원가입</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2927648" y="2702487"/>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&lt;checkbox&gt;</a:t>
            </a:r>
          </a:p>
          <a:p>
            <a:pPr algn="ctr">
              <a:defRPr/>
            </a:pPr>
            <a:r>
              <a:rPr lang="ko-KR" altLang="en-US" sz="900">
                <a:solidFill>
                  <a:schemeClr val="tx1"/>
                </a:solidFill>
              </a:rPr>
              <a:t>약관동의</a:t>
            </a:r>
            <a:endParaRPr lang="en-US" altLang="ko-KR" sz="900">
              <a:solidFill>
                <a:schemeClr val="tx1"/>
              </a:solidFill>
            </a:endParaRPr>
          </a:p>
        </p:txBody>
      </p:sp>
      <p:sp>
        <p:nvSpPr>
          <p:cNvPr id="77" name="직사각형 76"/>
          <p:cNvSpPr/>
          <p:nvPr/>
        </p:nvSpPr>
        <p:spPr>
          <a:xfrm>
            <a:off x="7933464" y="4341963"/>
            <a:ext cx="351378" cy="215444"/>
          </a:xfrm>
          <a:prstGeom prst="rect">
            <a:avLst/>
          </a:prstGeom>
        </p:spPr>
        <p:txBody>
          <a:bodyPr wrap="none">
            <a:spAutoFit/>
          </a:bodyPr>
          <a:lstStyle/>
          <a:p>
            <a:pPr lvl="0">
              <a:defRPr/>
            </a:pPr>
            <a:r>
              <a:rPr lang="en-US" altLang="ko-KR" sz="800"/>
              <a:t>YES</a:t>
            </a:r>
            <a:endParaRPr lang="ko-KR" altLang="en-US" sz="80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5</a:t>
            </a:fld>
            <a:endParaRPr lang="en-US" altLang="en-US" sz="900"/>
          </a:p>
        </p:txBody>
      </p:sp>
      <p:sp>
        <p:nvSpPr>
          <p:cNvPr id="60" name="순서도: 문서 59"/>
          <p:cNvSpPr/>
          <p:nvPr/>
        </p:nvSpPr>
        <p:spPr>
          <a:xfrm>
            <a:off x="2927648" y="219817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signup.jsp</a:t>
            </a:r>
            <a:endParaRPr lang="ko-KR" altLang="en-US" sz="900">
              <a:solidFill>
                <a:schemeClr val="tx1"/>
              </a:solidFill>
            </a:endParaRPr>
          </a:p>
        </p:txBody>
      </p:sp>
      <p:sp>
        <p:nvSpPr>
          <p:cNvPr id="66" name="순서도: 처리 65"/>
          <p:cNvSpPr/>
          <p:nvPr/>
        </p:nvSpPr>
        <p:spPr>
          <a:xfrm>
            <a:off x="2927648" y="322677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확인</a:t>
            </a:r>
          </a:p>
        </p:txBody>
      </p:sp>
      <p:cxnSp>
        <p:nvCxnSpPr>
          <p:cNvPr id="70" name="직선 화살표 연결선 69"/>
          <p:cNvCxnSpPr>
            <a:stCxn id="7" idx="2"/>
            <a:endCxn id="66" idx="0"/>
          </p:cNvCxnSpPr>
          <p:nvPr/>
        </p:nvCxnSpPr>
        <p:spPr>
          <a:xfrm>
            <a:off x="3439716" y="30201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p:cNvCxnSpPr/>
          <p:nvPr/>
        </p:nvCxnSpPr>
        <p:spPr>
          <a:xfrm>
            <a:off x="3442634" y="352580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순서도: 데이터 73"/>
          <p:cNvSpPr/>
          <p:nvPr/>
        </p:nvSpPr>
        <p:spPr>
          <a:xfrm>
            <a:off x="2911624" y="373243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ID</a:t>
            </a:r>
            <a:endParaRPr lang="ko-KR" altLang="en-US" sz="900">
              <a:solidFill>
                <a:schemeClr val="tx1"/>
              </a:solidFill>
            </a:endParaRPr>
          </a:p>
        </p:txBody>
      </p:sp>
      <p:cxnSp>
        <p:nvCxnSpPr>
          <p:cNvPr id="83" name="직선 화살표 연결선 82"/>
          <p:cNvCxnSpPr/>
          <p:nvPr/>
        </p:nvCxnSpPr>
        <p:spPr>
          <a:xfrm>
            <a:off x="3448198" y="403731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직선 화살표 연결선 86"/>
          <p:cNvCxnSpPr/>
          <p:nvPr/>
        </p:nvCxnSpPr>
        <p:spPr>
          <a:xfrm>
            <a:off x="3418606" y="24958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8" name="연결선: 꺾임 87"/>
          <p:cNvCxnSpPr>
            <a:stCxn id="97" idx="1"/>
            <a:endCxn id="74" idx="2"/>
          </p:cNvCxnSpPr>
          <p:nvPr/>
        </p:nvCxnSpPr>
        <p:spPr>
          <a:xfrm rot="10800000" flipH="1">
            <a:off x="2923358" y="3881947"/>
            <a:ext cx="90679" cy="1045120"/>
          </a:xfrm>
          <a:prstGeom prst="bentConnector3">
            <a:avLst>
              <a:gd name="adj1" fmla="val -26503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9" name="직사각형 88"/>
          <p:cNvSpPr/>
          <p:nvPr/>
        </p:nvSpPr>
        <p:spPr>
          <a:xfrm>
            <a:off x="2398276" y="4346164"/>
            <a:ext cx="343364" cy="215444"/>
          </a:xfrm>
          <a:prstGeom prst="rect">
            <a:avLst/>
          </a:prstGeom>
        </p:spPr>
        <p:txBody>
          <a:bodyPr wrap="none">
            <a:spAutoFit/>
          </a:bodyPr>
          <a:lstStyle/>
          <a:p>
            <a:pPr lvl="0">
              <a:defRPr/>
            </a:pPr>
            <a:r>
              <a:rPr lang="en-US" altLang="ko-KR" sz="800"/>
              <a:t>NO</a:t>
            </a:r>
            <a:endParaRPr lang="ko-KR" altLang="en-US" sz="800"/>
          </a:p>
        </p:txBody>
      </p:sp>
      <p:cxnSp>
        <p:nvCxnSpPr>
          <p:cNvPr id="93" name="직선 화살표 연결선 92"/>
          <p:cNvCxnSpPr/>
          <p:nvPr/>
        </p:nvCxnSpPr>
        <p:spPr>
          <a:xfrm>
            <a:off x="3439716" y="45616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4" name="직선 화살표 연결선 93"/>
          <p:cNvCxnSpPr/>
          <p:nvPr/>
        </p:nvCxnSpPr>
        <p:spPr>
          <a:xfrm>
            <a:off x="5316851" y="354620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3989714" y="5017225"/>
            <a:ext cx="351378" cy="215444"/>
          </a:xfrm>
          <a:prstGeom prst="rect">
            <a:avLst/>
          </a:prstGeom>
        </p:spPr>
        <p:txBody>
          <a:bodyPr wrap="none">
            <a:spAutoFit/>
          </a:bodyPr>
          <a:lstStyle/>
          <a:p>
            <a:pPr lvl="0">
              <a:defRPr/>
            </a:pPr>
            <a:r>
              <a:rPr lang="en-US" altLang="ko-KR" sz="800"/>
              <a:t>YES</a:t>
            </a:r>
            <a:endParaRPr lang="ko-KR" altLang="en-US" sz="800"/>
          </a:p>
        </p:txBody>
      </p:sp>
      <p:sp>
        <p:nvSpPr>
          <p:cNvPr id="96" name="순서도: 처리 95"/>
          <p:cNvSpPr/>
          <p:nvPr/>
        </p:nvSpPr>
        <p:spPr>
          <a:xfrm>
            <a:off x="2927648" y="424394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중복확인</a:t>
            </a:r>
          </a:p>
        </p:txBody>
      </p:sp>
      <p:sp>
        <p:nvSpPr>
          <p:cNvPr id="97" name="순서도: 처리 96"/>
          <p:cNvSpPr/>
          <p:nvPr/>
        </p:nvSpPr>
        <p:spPr>
          <a:xfrm>
            <a:off x="2923359" y="4768234"/>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UserCheckIdOkAction.java</a:t>
            </a:r>
            <a:endParaRPr lang="ko-KR" altLang="en-US" sz="900">
              <a:solidFill>
                <a:schemeClr val="tx1"/>
              </a:solidFill>
            </a:endParaRPr>
          </a:p>
        </p:txBody>
      </p:sp>
      <p:cxnSp>
        <p:nvCxnSpPr>
          <p:cNvPr id="98" name="연결선: 꺾임 97"/>
          <p:cNvCxnSpPr>
            <a:stCxn id="97" idx="2"/>
            <a:endCxn id="101" idx="2"/>
          </p:cNvCxnSpPr>
          <p:nvPr/>
        </p:nvCxnSpPr>
        <p:spPr>
          <a:xfrm rot="5400000" flipH="1" flipV="1">
            <a:off x="2785861" y="2997257"/>
            <a:ext cx="2738209" cy="1439078"/>
          </a:xfrm>
          <a:prstGeom prst="bentConnector4">
            <a:avLst>
              <a:gd name="adj1" fmla="val -8349"/>
              <a:gd name="adj2" fmla="val 6423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1" name="순서도: 데이터 100"/>
          <p:cNvSpPr/>
          <p:nvPr/>
        </p:nvSpPr>
        <p:spPr>
          <a:xfrm>
            <a:off x="4772091" y="2198177"/>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sp>
        <p:nvSpPr>
          <p:cNvPr id="104" name="직사각형 103"/>
          <p:cNvSpPr/>
          <p:nvPr/>
        </p:nvSpPr>
        <p:spPr>
          <a:xfrm>
            <a:off x="5874248" y="2056156"/>
            <a:ext cx="1281120" cy="6463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PW</a:t>
            </a:r>
          </a:p>
          <a:p>
            <a:pPr lvl="0">
              <a:defRPr/>
            </a:pPr>
            <a:r>
              <a:rPr lang="en-US" altLang="ko-KR" sz="900"/>
              <a:t>   - NAME</a:t>
            </a:r>
          </a:p>
          <a:p>
            <a:pPr lvl="0">
              <a:defRPr/>
            </a:pPr>
            <a:r>
              <a:rPr lang="en-US" altLang="ko-KR" sz="900"/>
              <a:t>   - EAMIL</a:t>
            </a:r>
          </a:p>
        </p:txBody>
      </p:sp>
      <p:sp>
        <p:nvSpPr>
          <p:cNvPr id="105" name="순서도: 처리 104"/>
          <p:cNvSpPr/>
          <p:nvPr/>
        </p:nvSpPr>
        <p:spPr>
          <a:xfrm>
            <a:off x="4772091" y="2702487"/>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인증번호 요청</a:t>
            </a:r>
          </a:p>
        </p:txBody>
      </p:sp>
      <p:cxnSp>
        <p:nvCxnSpPr>
          <p:cNvPr id="106" name="직선 화살표 연결선 105"/>
          <p:cNvCxnSpPr/>
          <p:nvPr/>
        </p:nvCxnSpPr>
        <p:spPr>
          <a:xfrm>
            <a:off x="5284159" y="24958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처리 108"/>
          <p:cNvSpPr/>
          <p:nvPr/>
        </p:nvSpPr>
        <p:spPr>
          <a:xfrm>
            <a:off x="4772091" y="322677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UserCheckEamilOkAction.java</a:t>
            </a:r>
            <a:endParaRPr lang="ko-KR" altLang="en-US" sz="900">
              <a:solidFill>
                <a:schemeClr val="tx1"/>
              </a:solidFill>
            </a:endParaRPr>
          </a:p>
        </p:txBody>
      </p:sp>
      <p:cxnSp>
        <p:nvCxnSpPr>
          <p:cNvPr id="110" name="직선 화살표 연결선 109"/>
          <p:cNvCxnSpPr/>
          <p:nvPr/>
        </p:nvCxnSpPr>
        <p:spPr>
          <a:xfrm>
            <a:off x="5287712" y="30201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연결선: 꺾임 111"/>
          <p:cNvCxnSpPr>
            <a:stCxn id="109" idx="1"/>
            <a:endCxn id="101" idx="1"/>
          </p:cNvCxnSpPr>
          <p:nvPr/>
        </p:nvCxnSpPr>
        <p:spPr>
          <a:xfrm rot="10800000" flipH="1">
            <a:off x="4772091" y="2198178"/>
            <a:ext cx="512068" cy="1187435"/>
          </a:xfrm>
          <a:prstGeom prst="bentConnector4">
            <a:avLst>
              <a:gd name="adj1" fmla="val -44643"/>
              <a:gd name="adj2" fmla="val 10561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7" name="직사각형 116"/>
          <p:cNvSpPr/>
          <p:nvPr/>
        </p:nvSpPr>
        <p:spPr>
          <a:xfrm>
            <a:off x="4409713" y="3442720"/>
            <a:ext cx="343364" cy="215444"/>
          </a:xfrm>
          <a:prstGeom prst="rect">
            <a:avLst/>
          </a:prstGeom>
        </p:spPr>
        <p:txBody>
          <a:bodyPr wrap="none">
            <a:spAutoFit/>
          </a:bodyPr>
          <a:lstStyle/>
          <a:p>
            <a:pPr lvl="0">
              <a:defRPr/>
            </a:pPr>
            <a:r>
              <a:rPr lang="en-US" altLang="ko-KR" sz="800"/>
              <a:t>NO</a:t>
            </a:r>
            <a:endParaRPr lang="ko-KR" altLang="en-US" sz="800"/>
          </a:p>
        </p:txBody>
      </p:sp>
      <p:sp>
        <p:nvSpPr>
          <p:cNvPr id="118" name="직사각형 117"/>
          <p:cNvSpPr/>
          <p:nvPr/>
        </p:nvSpPr>
        <p:spPr>
          <a:xfrm>
            <a:off x="5338098" y="3537510"/>
            <a:ext cx="351378" cy="215444"/>
          </a:xfrm>
          <a:prstGeom prst="rect">
            <a:avLst/>
          </a:prstGeom>
        </p:spPr>
        <p:txBody>
          <a:bodyPr wrap="none">
            <a:spAutoFit/>
          </a:bodyPr>
          <a:lstStyle/>
          <a:p>
            <a:pPr lvl="0">
              <a:defRPr/>
            </a:pPr>
            <a:r>
              <a:rPr lang="en-US" altLang="ko-KR" sz="800"/>
              <a:t>YES</a:t>
            </a:r>
            <a:endParaRPr lang="ko-KR" altLang="en-US" sz="800"/>
          </a:p>
        </p:txBody>
      </p:sp>
      <p:cxnSp>
        <p:nvCxnSpPr>
          <p:cNvPr id="119" name="직선 화살표 연결선 118"/>
          <p:cNvCxnSpPr/>
          <p:nvPr/>
        </p:nvCxnSpPr>
        <p:spPr>
          <a:xfrm>
            <a:off x="5316851" y="40579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0" name="순서도: 데이터 119"/>
          <p:cNvSpPr/>
          <p:nvPr/>
        </p:nvSpPr>
        <p:spPr>
          <a:xfrm>
            <a:off x="4564620" y="3758951"/>
            <a:ext cx="1439077"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EMAIL_HASH</a:t>
            </a:r>
            <a:endParaRPr lang="ko-KR" altLang="en-US" sz="900">
              <a:solidFill>
                <a:schemeClr val="tx1"/>
              </a:solidFill>
            </a:endParaRPr>
          </a:p>
        </p:txBody>
      </p:sp>
      <p:cxnSp>
        <p:nvCxnSpPr>
          <p:cNvPr id="121" name="직선 화살표 연결선 120"/>
          <p:cNvCxnSpPr/>
          <p:nvPr/>
        </p:nvCxnSpPr>
        <p:spPr>
          <a:xfrm>
            <a:off x="7933464" y="328229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3" name="순서도: 처리 122"/>
          <p:cNvSpPr/>
          <p:nvPr/>
        </p:nvSpPr>
        <p:spPr>
          <a:xfrm>
            <a:off x="4804783" y="426217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인증번호 확인</a:t>
            </a:r>
          </a:p>
        </p:txBody>
      </p:sp>
      <p:sp>
        <p:nvSpPr>
          <p:cNvPr id="124" name="순서도: 처리 123"/>
          <p:cNvSpPr/>
          <p:nvPr/>
        </p:nvSpPr>
        <p:spPr>
          <a:xfrm>
            <a:off x="4739524" y="4777553"/>
            <a:ext cx="1173641" cy="2990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UserVerifyEmailCheckAction.java</a:t>
            </a:r>
            <a:endParaRPr lang="ko-KR" altLang="en-US" sz="900">
              <a:solidFill>
                <a:schemeClr val="tx1"/>
              </a:solidFill>
            </a:endParaRPr>
          </a:p>
        </p:txBody>
      </p:sp>
      <p:cxnSp>
        <p:nvCxnSpPr>
          <p:cNvPr id="125" name="직선 화살표 연결선 124"/>
          <p:cNvCxnSpPr/>
          <p:nvPr/>
        </p:nvCxnSpPr>
        <p:spPr>
          <a:xfrm>
            <a:off x="5338098" y="45798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연결선: 꺾임 126"/>
          <p:cNvCxnSpPr>
            <a:stCxn id="124" idx="3"/>
            <a:endCxn id="120" idx="5"/>
          </p:cNvCxnSpPr>
          <p:nvPr/>
        </p:nvCxnSpPr>
        <p:spPr>
          <a:xfrm flipH="1" flipV="1">
            <a:off x="5859789" y="3908465"/>
            <a:ext cx="53376" cy="1018602"/>
          </a:xfrm>
          <a:prstGeom prst="bentConnector3">
            <a:avLst>
              <a:gd name="adj1" fmla="val -54435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0" name="직사각형 129"/>
          <p:cNvSpPr/>
          <p:nvPr/>
        </p:nvSpPr>
        <p:spPr>
          <a:xfrm>
            <a:off x="5907460" y="4540831"/>
            <a:ext cx="343364" cy="215444"/>
          </a:xfrm>
          <a:prstGeom prst="rect">
            <a:avLst/>
          </a:prstGeom>
        </p:spPr>
        <p:txBody>
          <a:bodyPr wrap="none">
            <a:spAutoFit/>
          </a:bodyPr>
          <a:lstStyle/>
          <a:p>
            <a:pPr lvl="0">
              <a:defRPr/>
            </a:pPr>
            <a:r>
              <a:rPr lang="en-US" altLang="ko-KR" sz="800"/>
              <a:t>NO</a:t>
            </a:r>
            <a:endParaRPr lang="ko-KR" altLang="en-US" sz="800"/>
          </a:p>
        </p:txBody>
      </p:sp>
      <p:sp>
        <p:nvSpPr>
          <p:cNvPr id="133" name="직사각형 132"/>
          <p:cNvSpPr/>
          <p:nvPr/>
        </p:nvSpPr>
        <p:spPr>
          <a:xfrm>
            <a:off x="5779697" y="5375098"/>
            <a:ext cx="351378" cy="215444"/>
          </a:xfrm>
          <a:prstGeom prst="rect">
            <a:avLst/>
          </a:prstGeom>
        </p:spPr>
        <p:txBody>
          <a:bodyPr wrap="none">
            <a:spAutoFit/>
          </a:bodyPr>
          <a:lstStyle/>
          <a:p>
            <a:pPr lvl="0">
              <a:defRPr/>
            </a:pPr>
            <a:r>
              <a:rPr lang="en-US" altLang="ko-KR" sz="800"/>
              <a:t>YES</a:t>
            </a:r>
            <a:endParaRPr lang="ko-KR" altLang="en-US" sz="800"/>
          </a:p>
        </p:txBody>
      </p:sp>
      <p:sp>
        <p:nvSpPr>
          <p:cNvPr id="134" name="순서도: 처리 133"/>
          <p:cNvSpPr/>
          <p:nvPr/>
        </p:nvSpPr>
        <p:spPr>
          <a:xfrm>
            <a:off x="7431867" y="245858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검색</a:t>
            </a:r>
          </a:p>
        </p:txBody>
      </p:sp>
      <p:sp>
        <p:nvSpPr>
          <p:cNvPr id="136" name="순서도: 데이터 135"/>
          <p:cNvSpPr/>
          <p:nvPr/>
        </p:nvSpPr>
        <p:spPr>
          <a:xfrm>
            <a:off x="6990201" y="2974330"/>
            <a:ext cx="1888232"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ADDRESS_DETAIL</a:t>
            </a:r>
          </a:p>
        </p:txBody>
      </p:sp>
      <p:cxnSp>
        <p:nvCxnSpPr>
          <p:cNvPr id="141" name="연결선: 꺾임 140"/>
          <p:cNvCxnSpPr>
            <a:stCxn id="124" idx="2"/>
            <a:endCxn id="134" idx="1"/>
          </p:cNvCxnSpPr>
          <p:nvPr/>
        </p:nvCxnSpPr>
        <p:spPr>
          <a:xfrm rot="5400000" flipH="1" flipV="1">
            <a:off x="5149524" y="2794239"/>
            <a:ext cx="2459163" cy="2105522"/>
          </a:xfrm>
          <a:prstGeom prst="bentConnector4">
            <a:avLst>
              <a:gd name="adj1" fmla="val -9296"/>
              <a:gd name="adj2" fmla="val 6393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4" name="직선 화살표 연결선 143"/>
          <p:cNvCxnSpPr/>
          <p:nvPr/>
        </p:nvCxnSpPr>
        <p:spPr>
          <a:xfrm>
            <a:off x="7905993" y="275800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5" name="순서도: 처리 144"/>
          <p:cNvSpPr/>
          <p:nvPr/>
        </p:nvSpPr>
        <p:spPr>
          <a:xfrm>
            <a:off x="7329136" y="4026391"/>
            <a:ext cx="1210361" cy="2990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UserLoginOKAction.java</a:t>
            </a:r>
          </a:p>
        </p:txBody>
      </p:sp>
      <p:sp>
        <p:nvSpPr>
          <p:cNvPr id="146" name="순서도: 처리 145"/>
          <p:cNvSpPr/>
          <p:nvPr/>
        </p:nvSpPr>
        <p:spPr>
          <a:xfrm>
            <a:off x="7422249" y="350940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formSubmit()</a:t>
            </a:r>
            <a:endParaRPr lang="ko-KR" altLang="en-US" sz="900">
              <a:solidFill>
                <a:schemeClr val="tx1"/>
              </a:solidFill>
            </a:endParaRPr>
          </a:p>
        </p:txBody>
      </p:sp>
      <p:cxnSp>
        <p:nvCxnSpPr>
          <p:cNvPr id="147" name="직선 화살표 연결선 146"/>
          <p:cNvCxnSpPr/>
          <p:nvPr/>
        </p:nvCxnSpPr>
        <p:spPr>
          <a:xfrm>
            <a:off x="8539497" y="3649459"/>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p:nvPr/>
        </p:nvCxnSpPr>
        <p:spPr>
          <a:xfrm>
            <a:off x="7943935" y="382054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2" name="그림 151" descr="모니터, 컴퓨터이(가) 표시된 사진  자동 생성된 설명"/>
          <p:cNvPicPr>
            <a:picLocks noChangeAspect="1"/>
          </p:cNvPicPr>
          <p:nvPr/>
        </p:nvPicPr>
        <p:blipFill rotWithShape="1">
          <a:blip r:embed="rId2"/>
          <a:stretch>
            <a:fillRect/>
          </a:stretch>
        </p:blipFill>
        <p:spPr>
          <a:xfrm>
            <a:off x="8954622" y="3334357"/>
            <a:ext cx="611352" cy="611352"/>
          </a:xfrm>
          <a:prstGeom prst="rect">
            <a:avLst/>
          </a:prstGeom>
        </p:spPr>
      </p:pic>
      <p:sp>
        <p:nvSpPr>
          <p:cNvPr id="154" name="직사각형 153"/>
          <p:cNvSpPr/>
          <p:nvPr/>
        </p:nvSpPr>
        <p:spPr>
          <a:xfrm>
            <a:off x="8838814" y="2690336"/>
            <a:ext cx="2186185" cy="1477328"/>
          </a:xfrm>
          <a:prstGeom prst="rect">
            <a:avLst/>
          </a:prstGeom>
        </p:spPr>
        <p:txBody>
          <a:bodyPr wrap="square">
            <a:spAutoFit/>
          </a:bodyPr>
          <a:lstStyle/>
          <a:p>
            <a:pPr lvl="0">
              <a:defRPr/>
            </a:pPr>
            <a:r>
              <a:rPr lang="en-US" altLang="ko-KR" sz="900"/>
              <a:t>	- ID</a:t>
            </a:r>
          </a:p>
          <a:p>
            <a:pPr lvl="0">
              <a:defRPr/>
            </a:pPr>
            <a:r>
              <a:rPr lang="en-US" altLang="ko-KR" sz="900"/>
              <a:t>	- PW</a:t>
            </a:r>
          </a:p>
          <a:p>
            <a:pPr lvl="0">
              <a:defRPr/>
            </a:pPr>
            <a:r>
              <a:rPr lang="en-US" altLang="ko-KR" sz="900"/>
              <a:t>	- NAME</a:t>
            </a:r>
          </a:p>
          <a:p>
            <a:pPr lvl="0">
              <a:defRPr/>
            </a:pPr>
            <a:r>
              <a:rPr lang="en-US" altLang="ko-KR" sz="900"/>
              <a:t>	- EMAIL</a:t>
            </a:r>
          </a:p>
          <a:p>
            <a:pPr lvl="0">
              <a:defRPr/>
            </a:pPr>
            <a:r>
              <a:rPr lang="en-US" altLang="ko-KR" sz="900"/>
              <a:t>	- EMAIL_HASH</a:t>
            </a:r>
          </a:p>
          <a:p>
            <a:pPr lvl="0">
              <a:defRPr/>
            </a:pPr>
            <a:r>
              <a:rPr lang="en-US" altLang="ko-KR" sz="900"/>
              <a:t>	- ZIPCODE</a:t>
            </a:r>
          </a:p>
          <a:p>
            <a:pPr lvl="0">
              <a:defRPr/>
            </a:pPr>
            <a:r>
              <a:rPr lang="en-US" altLang="ko-KR" sz="900"/>
              <a:t>	- ADDRESS</a:t>
            </a:r>
          </a:p>
          <a:p>
            <a:pPr lvl="0">
              <a:defRPr/>
            </a:pPr>
            <a:r>
              <a:rPr lang="en-US" altLang="ko-KR" sz="900"/>
              <a:t>	- ADDRESS_DETAIL</a:t>
            </a:r>
          </a:p>
          <a:p>
            <a:pPr lvl="0">
              <a:defRPr/>
            </a:pPr>
            <a:r>
              <a:rPr lang="en-US" altLang="ko-KR" sz="900"/>
              <a:t>	- ADDRESS_ETC</a:t>
            </a:r>
          </a:p>
          <a:p>
            <a:pPr lvl="0">
              <a:defRPr/>
            </a:pPr>
            <a:r>
              <a:rPr lang="en-US" altLang="ko-KR" sz="900"/>
              <a:t>TABLE_USER	- POINT</a:t>
            </a:r>
          </a:p>
        </p:txBody>
      </p:sp>
      <p:cxnSp>
        <p:nvCxnSpPr>
          <p:cNvPr id="156" name="직선 화살표 연결선 155"/>
          <p:cNvCxnSpPr/>
          <p:nvPr/>
        </p:nvCxnSpPr>
        <p:spPr>
          <a:xfrm>
            <a:off x="7943935" y="433669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7" name="순서도: 문서 156"/>
          <p:cNvSpPr/>
          <p:nvPr/>
        </p:nvSpPr>
        <p:spPr>
          <a:xfrm>
            <a:off x="7460560" y="4540831"/>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login.jsp</a:t>
            </a:r>
            <a:endParaRPr lang="ko-KR" altLang="en-US" sz="900">
              <a:solidFill>
                <a:schemeClr val="tx1"/>
              </a:solidFill>
            </a:endParaRPr>
          </a:p>
        </p:txBody>
      </p:sp>
      <p:sp>
        <p:nvSpPr>
          <p:cNvPr id="166" name="직사각형 165"/>
          <p:cNvSpPr/>
          <p:nvPr/>
        </p:nvSpPr>
        <p:spPr>
          <a:xfrm>
            <a:off x="6897844" y="4200601"/>
            <a:ext cx="343364" cy="215444"/>
          </a:xfrm>
          <a:prstGeom prst="rect">
            <a:avLst/>
          </a:prstGeom>
        </p:spPr>
        <p:txBody>
          <a:bodyPr wrap="none">
            <a:spAutoFit/>
          </a:bodyPr>
          <a:lstStyle/>
          <a:p>
            <a:pPr lvl="0">
              <a:defRPr/>
            </a:pPr>
            <a:r>
              <a:rPr lang="en-US" altLang="ko-KR" sz="800"/>
              <a:t>NO</a:t>
            </a:r>
            <a:endParaRPr lang="ko-KR" altLang="en-US" sz="800"/>
          </a:p>
        </p:txBody>
      </p:sp>
      <p:cxnSp>
        <p:nvCxnSpPr>
          <p:cNvPr id="186" name="연결선: 꺾임 185"/>
          <p:cNvCxnSpPr>
            <a:stCxn id="145" idx="1"/>
            <a:endCxn id="101" idx="5"/>
          </p:cNvCxnSpPr>
          <p:nvPr/>
        </p:nvCxnSpPr>
        <p:spPr>
          <a:xfrm rot="10800000">
            <a:off x="5693814" y="2347691"/>
            <a:ext cx="1635323" cy="1828214"/>
          </a:xfrm>
          <a:prstGeom prst="bentConnector3">
            <a:avLst>
              <a:gd name="adj1" fmla="val 7795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reviewView.jsp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0451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인증후기 게시판 상세 보기입니다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50</a:t>
            </a:r>
          </a:p>
        </p:txBody>
      </p:sp>
      <p:pic>
        <p:nvPicPr>
          <p:cNvPr id="18" name="그림 17"/>
          <p:cNvPicPr>
            <a:picLocks noChangeAspect="1"/>
          </p:cNvPicPr>
          <p:nvPr/>
        </p:nvPicPr>
        <p:blipFill rotWithShape="1">
          <a:blip r:embed="rId2"/>
          <a:stretch>
            <a:fillRect/>
          </a:stretch>
        </p:blipFill>
        <p:spPr>
          <a:xfrm>
            <a:off x="3173441" y="476672"/>
            <a:ext cx="2922559" cy="612068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로그인 및 로그아웃</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login.jsp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93410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회원가입을 할 수 있는 페이지로 이동합니다</a:t>
                      </a:r>
                      <a:r>
                        <a:rPr lang="en-US" altLang="ko-KR" sz="850" b="0">
                          <a:latin typeface="+mn-ea"/>
                          <a:ea typeface="+mn-ea"/>
                          <a:cs typeface="+mn-cs"/>
                        </a:rPr>
                        <a:t>.(page55)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아이디</a:t>
                      </a:r>
                      <a:r>
                        <a:rPr kumimoji="1" lang="en-US" altLang="ko-KR" sz="850">
                          <a:solidFill>
                            <a:schemeClr val="tx1"/>
                          </a:solidFill>
                          <a:latin typeface="+mn-ea"/>
                        </a:rPr>
                        <a:t>/</a:t>
                      </a:r>
                      <a:r>
                        <a:rPr kumimoji="1" lang="ko-KR" altLang="en-US" sz="850">
                          <a:solidFill>
                            <a:schemeClr val="tx1"/>
                          </a:solidFill>
                          <a:latin typeface="+mn-ea"/>
                        </a:rPr>
                        <a:t>비밀번호 찾을 수 있는 페이지로 </a:t>
                      </a:r>
                    </a:p>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이동합니다</a:t>
                      </a:r>
                      <a:r>
                        <a:rPr kumimoji="1" lang="en-US" altLang="ko-KR" sz="850">
                          <a:solidFill>
                            <a:schemeClr val="tx1"/>
                          </a:solidFill>
                          <a:latin typeface="+mn-ea"/>
                        </a:rPr>
                        <a:t>.(page53,54)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로그인 누르면 로그인이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52</a:t>
            </a:r>
          </a:p>
        </p:txBody>
      </p:sp>
      <p:pic>
        <p:nvPicPr>
          <p:cNvPr id="13" name="그림 12"/>
          <p:cNvPicPr>
            <a:picLocks noChangeAspect="1"/>
          </p:cNvPicPr>
          <p:nvPr/>
        </p:nvPicPr>
        <p:blipFill rotWithShape="1">
          <a:blip r:embed="rId2"/>
          <a:stretch>
            <a:fillRect/>
          </a:stretch>
        </p:blipFill>
        <p:spPr>
          <a:xfrm>
            <a:off x="1138022" y="404664"/>
            <a:ext cx="6326130" cy="6453336"/>
          </a:xfrm>
          <a:prstGeom prst="rect">
            <a:avLst/>
          </a:prstGeom>
        </p:spPr>
      </p:pic>
      <p:sp>
        <p:nvSpPr>
          <p:cNvPr id="17" name="화살표: 위쪽 16"/>
          <p:cNvSpPr/>
          <p:nvPr/>
        </p:nvSpPr>
        <p:spPr>
          <a:xfrm>
            <a:off x="4511824" y="2060848"/>
            <a:ext cx="360040"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8" name="화살표: 오른쪽 17"/>
          <p:cNvSpPr/>
          <p:nvPr/>
        </p:nvSpPr>
        <p:spPr>
          <a:xfrm>
            <a:off x="2279576" y="306896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9" name="화살표: 왼쪽 18"/>
          <p:cNvSpPr/>
          <p:nvPr/>
        </p:nvSpPr>
        <p:spPr>
          <a:xfrm>
            <a:off x="4367808" y="306896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0" name="화살표: 왼쪽 19"/>
          <p:cNvSpPr/>
          <p:nvPr/>
        </p:nvSpPr>
        <p:spPr>
          <a:xfrm>
            <a:off x="6096000" y="335699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findIdPw.jsp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아이디를 찾는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아이디를 이메일로 전송 받을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로그인 페이지로 이동합니다</a:t>
                      </a:r>
                      <a:r>
                        <a:rPr kumimoji="1" lang="en-US" altLang="ko-KR" sz="850">
                          <a:solidFill>
                            <a:schemeClr val="tx1"/>
                          </a:solidFill>
                          <a:latin typeface="+mn-ea"/>
                        </a:rPr>
                        <a:t>.(page52)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53</a:t>
            </a:r>
          </a:p>
        </p:txBody>
      </p:sp>
      <p:pic>
        <p:nvPicPr>
          <p:cNvPr id="13" name="그림 12"/>
          <p:cNvPicPr>
            <a:picLocks noChangeAspect="1"/>
          </p:cNvPicPr>
          <p:nvPr/>
        </p:nvPicPr>
        <p:blipFill rotWithShape="1">
          <a:blip r:embed="rId2"/>
          <a:stretch>
            <a:fillRect/>
          </a:stretch>
        </p:blipFill>
        <p:spPr>
          <a:xfrm>
            <a:off x="0" y="548680"/>
            <a:ext cx="8580603" cy="4320480"/>
          </a:xfrm>
          <a:prstGeom prst="rect">
            <a:avLst/>
          </a:prstGeom>
        </p:spPr>
      </p:pic>
      <p:sp>
        <p:nvSpPr>
          <p:cNvPr id="18" name="화살표: 오른쪽 17"/>
          <p:cNvSpPr/>
          <p:nvPr/>
        </p:nvSpPr>
        <p:spPr>
          <a:xfrm>
            <a:off x="1703512" y="407707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9" name="화살표: 왼쪽 18"/>
          <p:cNvSpPr/>
          <p:nvPr/>
        </p:nvSpPr>
        <p:spPr>
          <a:xfrm>
            <a:off x="6600056" y="407707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findIdPw.jsp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임시 비밀번호을 발급 받는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임시비밀번호를 이메일로 전송 받을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로그인 페이지로 이동합니다</a:t>
                      </a:r>
                      <a:r>
                        <a:rPr kumimoji="1" lang="en-US" altLang="ko-KR" sz="850">
                          <a:solidFill>
                            <a:schemeClr val="tx1"/>
                          </a:solidFill>
                          <a:latin typeface="+mn-ea"/>
                        </a:rPr>
                        <a:t>.(page52)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54</a:t>
            </a:r>
          </a:p>
        </p:txBody>
      </p:sp>
      <p:pic>
        <p:nvPicPr>
          <p:cNvPr id="15" name="그림 14"/>
          <p:cNvPicPr>
            <a:picLocks noChangeAspect="1"/>
          </p:cNvPicPr>
          <p:nvPr/>
        </p:nvPicPr>
        <p:blipFill rotWithShape="1">
          <a:blip r:embed="rId2"/>
          <a:stretch>
            <a:fillRect/>
          </a:stretch>
        </p:blipFill>
        <p:spPr>
          <a:xfrm>
            <a:off x="0" y="1657712"/>
            <a:ext cx="8544272" cy="3139440"/>
          </a:xfrm>
          <a:prstGeom prst="rect">
            <a:avLst/>
          </a:prstGeom>
        </p:spPr>
      </p:pic>
      <p:sp>
        <p:nvSpPr>
          <p:cNvPr id="20" name="화살표: 오른쪽 19"/>
          <p:cNvSpPr/>
          <p:nvPr/>
        </p:nvSpPr>
        <p:spPr>
          <a:xfrm>
            <a:off x="1631504" y="37890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1" name="화살표: 왼쪽 20"/>
          <p:cNvSpPr/>
          <p:nvPr/>
        </p:nvSpPr>
        <p:spPr>
          <a:xfrm>
            <a:off x="6384032" y="378904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그림 26"/>
          <p:cNvPicPr>
            <a:picLocks noChangeAspect="1"/>
          </p:cNvPicPr>
          <p:nvPr/>
        </p:nvPicPr>
        <p:blipFill rotWithShape="1">
          <a:blip r:embed="rId2"/>
          <a:stretch>
            <a:fillRect/>
          </a:stretch>
        </p:blipFill>
        <p:spPr>
          <a:xfrm>
            <a:off x="4871864" y="634380"/>
            <a:ext cx="3292925" cy="5589240"/>
          </a:xfrm>
          <a:prstGeom prst="rect">
            <a:avLst/>
          </a:prstGeom>
        </p:spPr>
      </p:pic>
      <p:sp>
        <p:nvSpPr>
          <p:cNvPr id="4" name="텍스트 개체 틀 3"/>
          <p:cNvSpPr>
            <a:spLocks noGrp="1"/>
          </p:cNvSpPr>
          <p:nvPr>
            <p:ph type="body" sz="quarter" idx="10"/>
          </p:nvPr>
        </p:nvSpPr>
        <p:spPr/>
        <p:txBody>
          <a:bodyPr/>
          <a:lstStyle/>
          <a:p>
            <a:pPr lvl="0">
              <a:defRPr/>
            </a:pPr>
            <a:r>
              <a:rPr lang="en-US" altLang="ko-KR"/>
              <a:t>signup.jsp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25536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회원가입을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확인을 누르면 회원정보 입력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중복확인을 누르면 중복확인이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 인증번호요청 누르면 인증번호 요청이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주소 검색이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가입완료를 누르면 가입이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55</a:t>
            </a:r>
          </a:p>
        </p:txBody>
      </p:sp>
      <p:pic>
        <p:nvPicPr>
          <p:cNvPr id="15" name="그림 14"/>
          <p:cNvPicPr>
            <a:picLocks noChangeAspect="1"/>
          </p:cNvPicPr>
          <p:nvPr/>
        </p:nvPicPr>
        <p:blipFill rotWithShape="1">
          <a:blip r:embed="rId3"/>
          <a:stretch>
            <a:fillRect/>
          </a:stretch>
        </p:blipFill>
        <p:spPr>
          <a:xfrm>
            <a:off x="119336" y="764703"/>
            <a:ext cx="3986685" cy="4680520"/>
          </a:xfrm>
          <a:prstGeom prst="rect">
            <a:avLst/>
          </a:prstGeom>
        </p:spPr>
      </p:pic>
      <p:sp>
        <p:nvSpPr>
          <p:cNvPr id="16" name="화살표: 오른쪽 15"/>
          <p:cNvSpPr/>
          <p:nvPr/>
        </p:nvSpPr>
        <p:spPr>
          <a:xfrm>
            <a:off x="4439816" y="321297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altLang="ko-KR"/>
          </a:p>
        </p:txBody>
      </p:sp>
      <p:sp>
        <p:nvSpPr>
          <p:cNvPr id="21" name="화살표: 위쪽 20"/>
          <p:cNvSpPr/>
          <p:nvPr/>
        </p:nvSpPr>
        <p:spPr>
          <a:xfrm>
            <a:off x="1775520" y="5157192"/>
            <a:ext cx="360040"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2" name="화살표: 왼쪽 21"/>
          <p:cNvSpPr/>
          <p:nvPr/>
        </p:nvSpPr>
        <p:spPr>
          <a:xfrm>
            <a:off x="8040216" y="1772816"/>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3" name="화살표: 왼쪽 22"/>
          <p:cNvSpPr/>
          <p:nvPr/>
        </p:nvSpPr>
        <p:spPr>
          <a:xfrm>
            <a:off x="8040215" y="342900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4" name="화살표: 왼쪽 23"/>
          <p:cNvSpPr/>
          <p:nvPr/>
        </p:nvSpPr>
        <p:spPr>
          <a:xfrm>
            <a:off x="8040216" y="400506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6" name="화살표: 왼쪽 25"/>
          <p:cNvSpPr/>
          <p:nvPr/>
        </p:nvSpPr>
        <p:spPr>
          <a:xfrm>
            <a:off x="7968208" y="558924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signup.jsp-1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회원가입을 원하는 사용자가 주소를 입력하는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사용자가 작성한 주소가  상세주소로 나옵니다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56</a:t>
            </a:r>
          </a:p>
        </p:txBody>
      </p:sp>
      <p:pic>
        <p:nvPicPr>
          <p:cNvPr id="30" name="그림 29"/>
          <p:cNvPicPr>
            <a:picLocks noChangeAspect="1"/>
          </p:cNvPicPr>
          <p:nvPr/>
        </p:nvPicPr>
        <p:blipFill rotWithShape="1">
          <a:blip r:embed="rId2"/>
          <a:stretch>
            <a:fillRect/>
          </a:stretch>
        </p:blipFill>
        <p:spPr>
          <a:xfrm>
            <a:off x="0" y="692696"/>
            <a:ext cx="8472264" cy="4968552"/>
          </a:xfrm>
          <a:prstGeom prst="rect">
            <a:avLst/>
          </a:prstGeom>
        </p:spPr>
      </p:pic>
      <p:sp>
        <p:nvSpPr>
          <p:cNvPr id="31" name="화살표: 왼쪽 30"/>
          <p:cNvSpPr/>
          <p:nvPr/>
        </p:nvSpPr>
        <p:spPr>
          <a:xfrm>
            <a:off x="6312024" y="76470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login.jsp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로그아웃 하는 페이지입니다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로그아웃을 누르면 로그아웃이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57</a:t>
            </a:r>
          </a:p>
        </p:txBody>
      </p:sp>
      <p:pic>
        <p:nvPicPr>
          <p:cNvPr id="11" name="그림 10"/>
          <p:cNvPicPr>
            <a:picLocks noChangeAspect="1"/>
          </p:cNvPicPr>
          <p:nvPr/>
        </p:nvPicPr>
        <p:blipFill rotWithShape="1">
          <a:blip r:embed="rId2"/>
          <a:stretch>
            <a:fillRect/>
          </a:stretch>
        </p:blipFill>
        <p:spPr>
          <a:xfrm>
            <a:off x="0" y="692696"/>
            <a:ext cx="8544272" cy="5852160"/>
          </a:xfrm>
          <a:prstGeom prst="rect">
            <a:avLst/>
          </a:prstGeom>
        </p:spPr>
      </p:pic>
      <p:sp>
        <p:nvSpPr>
          <p:cNvPr id="16" name="화살표: 왼쪽 15"/>
          <p:cNvSpPr/>
          <p:nvPr/>
        </p:nvSpPr>
        <p:spPr>
          <a:xfrm>
            <a:off x="6672064" y="342900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404error.jsp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이용중 에러가 날시 나오는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 클릭시 메인페이지로 이동합니다</a:t>
                      </a:r>
                      <a:r>
                        <a:rPr lang="en-US" altLang="ko-KR" sz="850" b="0">
                          <a:latin typeface="+mn-ea"/>
                          <a:ea typeface="+mn-ea"/>
                          <a:cs typeface="+mn-cs"/>
                        </a:rPr>
                        <a:t>(page15)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58</a:t>
            </a:r>
          </a:p>
        </p:txBody>
      </p:sp>
      <p:pic>
        <p:nvPicPr>
          <p:cNvPr id="14" name="그림 13"/>
          <p:cNvPicPr>
            <a:picLocks noChangeAspect="1"/>
          </p:cNvPicPr>
          <p:nvPr/>
        </p:nvPicPr>
        <p:blipFill rotWithShape="1">
          <a:blip r:embed="rId2"/>
          <a:stretch>
            <a:fillRect/>
          </a:stretch>
        </p:blipFill>
        <p:spPr>
          <a:xfrm>
            <a:off x="0" y="1340768"/>
            <a:ext cx="8544272" cy="3825240"/>
          </a:xfrm>
          <a:prstGeom prst="rect">
            <a:avLst/>
          </a:prstGeom>
        </p:spPr>
      </p:pic>
      <p:sp>
        <p:nvSpPr>
          <p:cNvPr id="18" name="화살표: 위쪽 17"/>
          <p:cNvSpPr/>
          <p:nvPr/>
        </p:nvSpPr>
        <p:spPr>
          <a:xfrm>
            <a:off x="4007768" y="4653136"/>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로그인 </a:t>
            </a:r>
            <a:r>
              <a:rPr lang="en-US" altLang="ko-KR"/>
              <a:t>/ </a:t>
            </a:r>
            <a:r>
              <a:rPr lang="ko-KR" altLang="en-US"/>
              <a:t>로그아웃</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4387827">
                  <a:extLst>
                    <a:ext uri="{9D8B030D-6E8A-4147-A177-3AD203B41FA5}">
                      <a16:colId xmlns:a16="http://schemas.microsoft.com/office/drawing/2014/main" val="20001"/>
                    </a:ext>
                  </a:extLst>
                </a:gridCol>
                <a:gridCol w="4227793">
                  <a:extLst>
                    <a:ext uri="{9D8B030D-6E8A-4147-A177-3AD203B41FA5}">
                      <a16:colId xmlns:a16="http://schemas.microsoft.com/office/drawing/2014/main" val="20002"/>
                    </a:ext>
                  </a:extLst>
                </a:gridCol>
              </a:tblGrid>
              <a:tr h="342763">
                <a:tc rowSpan="2">
                  <a:txBody>
                    <a:bodyPr/>
                    <a:lstStyle/>
                    <a:p>
                      <a:pPr algn="ctr" latinLnBrk="1">
                        <a:defRPr/>
                      </a:pPr>
                      <a:r>
                        <a:rPr lang="en-US" altLang="ko-KR" sz="1000" b="1">
                          <a:solidFill>
                            <a:schemeClr val="tx1"/>
                          </a:solidFill>
                        </a:rPr>
                        <a:t>Login / logout</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STEP 1. </a:t>
                      </a:r>
                      <a:r>
                        <a:rPr lang="ko-KR" altLang="en-US" sz="1000" b="1">
                          <a:solidFill>
                            <a:schemeClr val="tx1"/>
                          </a:solidFill>
                        </a:rPr>
                        <a:t>로그인</a:t>
                      </a:r>
                      <a:endParaRPr lang="en-US" altLang="ko-KR"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STEP 2. </a:t>
                      </a:r>
                      <a:r>
                        <a:rPr lang="ko-KR" altLang="en-US" sz="1000" b="1">
                          <a:solidFill>
                            <a:schemeClr val="tx1"/>
                          </a:solidFill>
                        </a:rPr>
                        <a:t>로그아웃</a:t>
                      </a:r>
                      <a:endParaRPr lang="en-US" altLang="ko-KR"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6</a:t>
            </a:fld>
            <a:endParaRPr lang="en-US" altLang="en-US" sz="900"/>
          </a:p>
        </p:txBody>
      </p:sp>
      <p:sp>
        <p:nvSpPr>
          <p:cNvPr id="59" name="순서도: 문서 58"/>
          <p:cNvSpPr/>
          <p:nvPr/>
        </p:nvSpPr>
        <p:spPr>
          <a:xfrm>
            <a:off x="4259047" y="213260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login.jsp</a:t>
            </a:r>
            <a:endParaRPr lang="ko-KR" altLang="en-US" sz="900">
              <a:solidFill>
                <a:schemeClr val="tx1"/>
              </a:solidFill>
            </a:endParaRPr>
          </a:p>
        </p:txBody>
      </p:sp>
      <p:sp>
        <p:nvSpPr>
          <p:cNvPr id="60" name="순서도: 처리 59"/>
          <p:cNvSpPr/>
          <p:nvPr/>
        </p:nvSpPr>
        <p:spPr>
          <a:xfrm>
            <a:off x="4259047" y="316120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로그인</a:t>
            </a:r>
          </a:p>
        </p:txBody>
      </p:sp>
      <p:cxnSp>
        <p:nvCxnSpPr>
          <p:cNvPr id="62" name="직선 화살표 연결선 61"/>
          <p:cNvCxnSpPr>
            <a:endCxn id="60" idx="0"/>
          </p:cNvCxnSpPr>
          <p:nvPr/>
        </p:nvCxnSpPr>
        <p:spPr>
          <a:xfrm>
            <a:off x="4771115" y="29545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p:nvPr/>
        </p:nvCxnSpPr>
        <p:spPr>
          <a:xfrm>
            <a:off x="4774033" y="346023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6" name="순서도: 데이터 65"/>
          <p:cNvSpPr/>
          <p:nvPr/>
        </p:nvSpPr>
        <p:spPr>
          <a:xfrm>
            <a:off x="4243023" y="2636912"/>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69" name="직선 화살표 연결선 68"/>
          <p:cNvCxnSpPr/>
          <p:nvPr/>
        </p:nvCxnSpPr>
        <p:spPr>
          <a:xfrm>
            <a:off x="4750005" y="243028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2" name="직선 화살표 연결선 71"/>
          <p:cNvCxnSpPr/>
          <p:nvPr/>
        </p:nvCxnSpPr>
        <p:spPr>
          <a:xfrm>
            <a:off x="4792547" y="39899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4839553" y="4535051"/>
            <a:ext cx="351378" cy="215444"/>
          </a:xfrm>
          <a:prstGeom prst="rect">
            <a:avLst/>
          </a:prstGeom>
        </p:spPr>
        <p:txBody>
          <a:bodyPr wrap="none">
            <a:spAutoFit/>
          </a:bodyPr>
          <a:lstStyle/>
          <a:p>
            <a:pPr lvl="0">
              <a:defRPr/>
            </a:pPr>
            <a:r>
              <a:rPr lang="en-US" altLang="ko-KR" sz="800"/>
              <a:t>YES</a:t>
            </a:r>
            <a:endParaRPr lang="ko-KR" altLang="en-US" sz="800"/>
          </a:p>
        </p:txBody>
      </p:sp>
      <p:sp>
        <p:nvSpPr>
          <p:cNvPr id="75" name="순서도: 처리 74"/>
          <p:cNvSpPr/>
          <p:nvPr/>
        </p:nvSpPr>
        <p:spPr>
          <a:xfrm>
            <a:off x="4250011" y="3675014"/>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submit()</a:t>
            </a:r>
            <a:endParaRPr lang="ko-KR" altLang="en-US" sz="900">
              <a:solidFill>
                <a:schemeClr val="tx1"/>
              </a:solidFill>
            </a:endParaRPr>
          </a:p>
        </p:txBody>
      </p:sp>
      <p:sp>
        <p:nvSpPr>
          <p:cNvPr id="79" name="순서도: 처리 78"/>
          <p:cNvSpPr/>
          <p:nvPr/>
        </p:nvSpPr>
        <p:spPr>
          <a:xfrm>
            <a:off x="4243023" y="4207564"/>
            <a:ext cx="100811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UserLoginOKAction.java</a:t>
            </a:r>
            <a:endParaRPr lang="ko-KR" altLang="en-US" sz="900">
              <a:solidFill>
                <a:schemeClr val="tx1"/>
              </a:solidFill>
            </a:endParaRPr>
          </a:p>
        </p:txBody>
      </p:sp>
      <p:cxnSp>
        <p:nvCxnSpPr>
          <p:cNvPr id="82" name="연결선: 꺾임 81"/>
          <p:cNvCxnSpPr>
            <a:stCxn id="79" idx="1"/>
            <a:endCxn id="66" idx="2"/>
          </p:cNvCxnSpPr>
          <p:nvPr/>
        </p:nvCxnSpPr>
        <p:spPr>
          <a:xfrm rot="10800000" flipH="1">
            <a:off x="4243023" y="2786427"/>
            <a:ext cx="102414" cy="1579971"/>
          </a:xfrm>
          <a:prstGeom prst="bentConnector3">
            <a:avLst>
              <a:gd name="adj1" fmla="val -73172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3694535" y="4427329"/>
            <a:ext cx="343364" cy="215444"/>
          </a:xfrm>
          <a:prstGeom prst="rect">
            <a:avLst/>
          </a:prstGeom>
        </p:spPr>
        <p:txBody>
          <a:bodyPr wrap="none">
            <a:spAutoFit/>
          </a:bodyPr>
          <a:lstStyle/>
          <a:p>
            <a:pPr lvl="0">
              <a:defRPr/>
            </a:pPr>
            <a:r>
              <a:rPr lang="en-US" altLang="ko-KR" sz="800"/>
              <a:t>NO</a:t>
            </a:r>
            <a:endParaRPr lang="ko-KR" altLang="en-US" sz="800"/>
          </a:p>
        </p:txBody>
      </p:sp>
      <p:pic>
        <p:nvPicPr>
          <p:cNvPr id="119" name="그림 118" descr="모니터, 컴퓨터이(가) 표시된 사진  자동 생성된 설명"/>
          <p:cNvPicPr>
            <a:picLocks noChangeAspect="1"/>
          </p:cNvPicPr>
          <p:nvPr/>
        </p:nvPicPr>
        <p:blipFill rotWithShape="1">
          <a:blip r:embed="rId2"/>
          <a:stretch>
            <a:fillRect/>
          </a:stretch>
        </p:blipFill>
        <p:spPr>
          <a:xfrm>
            <a:off x="5718183" y="3507961"/>
            <a:ext cx="611352" cy="611352"/>
          </a:xfrm>
          <a:prstGeom prst="rect">
            <a:avLst/>
          </a:prstGeom>
        </p:spPr>
      </p:pic>
      <p:sp>
        <p:nvSpPr>
          <p:cNvPr id="120" name="직사각형 119"/>
          <p:cNvSpPr/>
          <p:nvPr/>
        </p:nvSpPr>
        <p:spPr>
          <a:xfrm>
            <a:off x="5611962" y="3996532"/>
            <a:ext cx="881248" cy="230832"/>
          </a:xfrm>
          <a:prstGeom prst="rect">
            <a:avLst/>
          </a:prstGeom>
        </p:spPr>
        <p:txBody>
          <a:bodyPr wrap="square">
            <a:spAutoFit/>
          </a:bodyPr>
          <a:lstStyle/>
          <a:p>
            <a:pPr lvl="0">
              <a:defRPr/>
            </a:pPr>
            <a:r>
              <a:rPr lang="en-US" altLang="ko-KR" sz="900"/>
              <a:t>TABLE_USER</a:t>
            </a:r>
          </a:p>
        </p:txBody>
      </p:sp>
      <p:cxnSp>
        <p:nvCxnSpPr>
          <p:cNvPr id="127" name="직선 화살표 연결선 126"/>
          <p:cNvCxnSpPr/>
          <p:nvPr/>
        </p:nvCxnSpPr>
        <p:spPr>
          <a:xfrm>
            <a:off x="4800921" y="453077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8" name="순서도: 문서 127"/>
          <p:cNvSpPr/>
          <p:nvPr/>
        </p:nvSpPr>
        <p:spPr>
          <a:xfrm>
            <a:off x="4243022" y="528906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cxnSp>
        <p:nvCxnSpPr>
          <p:cNvPr id="130" name="직선 화살표 연결선 129"/>
          <p:cNvCxnSpPr/>
          <p:nvPr/>
        </p:nvCxnSpPr>
        <p:spPr>
          <a:xfrm>
            <a:off x="5386654" y="3763761"/>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5381196" y="3889297"/>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순서도: 처리 132"/>
          <p:cNvSpPr/>
          <p:nvPr/>
        </p:nvSpPr>
        <p:spPr>
          <a:xfrm>
            <a:off x="4250011" y="473932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Session_id = user_Id</a:t>
            </a:r>
            <a:endParaRPr lang="ko-KR" altLang="en-US" sz="900">
              <a:solidFill>
                <a:schemeClr val="tx1"/>
              </a:solidFill>
            </a:endParaRPr>
          </a:p>
        </p:txBody>
      </p:sp>
      <p:cxnSp>
        <p:nvCxnSpPr>
          <p:cNvPr id="134" name="직선 화살표 연결선 133"/>
          <p:cNvCxnSpPr/>
          <p:nvPr/>
        </p:nvCxnSpPr>
        <p:spPr>
          <a:xfrm>
            <a:off x="4792547" y="50824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6" name="순서도: 문서 135"/>
          <p:cNvSpPr/>
          <p:nvPr/>
        </p:nvSpPr>
        <p:spPr>
          <a:xfrm>
            <a:off x="7325685" y="238865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header</a:t>
            </a:r>
            <a:endParaRPr lang="ko-KR" altLang="en-US" sz="900">
              <a:solidFill>
                <a:schemeClr val="tx1"/>
              </a:solidFill>
            </a:endParaRPr>
          </a:p>
        </p:txBody>
      </p:sp>
      <p:sp>
        <p:nvSpPr>
          <p:cNvPr id="137" name="순서도: 문서 136"/>
          <p:cNvSpPr/>
          <p:nvPr/>
        </p:nvSpPr>
        <p:spPr>
          <a:xfrm>
            <a:off x="9485925" y="238865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sideBar</a:t>
            </a:r>
            <a:endParaRPr lang="ko-KR" altLang="en-US" sz="900">
              <a:solidFill>
                <a:schemeClr val="tx1"/>
              </a:solidFill>
            </a:endParaRPr>
          </a:p>
        </p:txBody>
      </p:sp>
      <p:sp>
        <p:nvSpPr>
          <p:cNvPr id="140" name="순서도: 처리 139"/>
          <p:cNvSpPr/>
          <p:nvPr/>
        </p:nvSpPr>
        <p:spPr>
          <a:xfrm>
            <a:off x="8389781" y="286619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로그아웃</a:t>
            </a:r>
          </a:p>
        </p:txBody>
      </p:sp>
      <p:sp>
        <p:nvSpPr>
          <p:cNvPr id="141" name="순서도: 처리 140"/>
          <p:cNvSpPr/>
          <p:nvPr/>
        </p:nvSpPr>
        <p:spPr>
          <a:xfrm>
            <a:off x="8333797" y="3390616"/>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UserLogoutAction.java</a:t>
            </a:r>
            <a:endParaRPr lang="ko-KR" altLang="en-US" sz="900">
              <a:solidFill>
                <a:schemeClr val="tx1"/>
              </a:solidFill>
            </a:endParaRPr>
          </a:p>
        </p:txBody>
      </p:sp>
      <p:sp>
        <p:nvSpPr>
          <p:cNvPr id="142" name="순서도: 처리 141"/>
          <p:cNvSpPr/>
          <p:nvPr/>
        </p:nvSpPr>
        <p:spPr>
          <a:xfrm>
            <a:off x="8333796" y="3913867"/>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Session.invalidate()</a:t>
            </a:r>
            <a:endParaRPr lang="ko-KR" altLang="en-US" sz="900">
              <a:solidFill>
                <a:schemeClr val="tx1"/>
              </a:solidFill>
            </a:endParaRPr>
          </a:p>
        </p:txBody>
      </p:sp>
      <p:sp>
        <p:nvSpPr>
          <p:cNvPr id="144" name="순서도: 문서 143"/>
          <p:cNvSpPr/>
          <p:nvPr/>
        </p:nvSpPr>
        <p:spPr>
          <a:xfrm>
            <a:off x="8405803" y="4456798"/>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cxnSp>
        <p:nvCxnSpPr>
          <p:cNvPr id="145" name="연결선: 꺾임 144"/>
          <p:cNvCxnSpPr>
            <a:stCxn id="136" idx="2"/>
            <a:endCxn id="140" idx="1"/>
          </p:cNvCxnSpPr>
          <p:nvPr/>
        </p:nvCxnSpPr>
        <p:spPr>
          <a:xfrm rot="16200000" flipH="1">
            <a:off x="7939907" y="2575149"/>
            <a:ext cx="339709" cy="560040"/>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6" name="연결선: 꺾임 145"/>
          <p:cNvCxnSpPr>
            <a:stCxn id="137" idx="2"/>
            <a:endCxn id="140" idx="3"/>
          </p:cNvCxnSpPr>
          <p:nvPr/>
        </p:nvCxnSpPr>
        <p:spPr>
          <a:xfrm rot="5400000">
            <a:off x="9532095" y="2567137"/>
            <a:ext cx="339709" cy="57606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7" name="직선 화살표 연결선 146"/>
          <p:cNvCxnSpPr/>
          <p:nvPr/>
        </p:nvCxnSpPr>
        <p:spPr>
          <a:xfrm>
            <a:off x="8901849" y="318385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p:nvPr/>
        </p:nvCxnSpPr>
        <p:spPr>
          <a:xfrm>
            <a:off x="8917873" y="423153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9" name="직선 화살표 연결선 148"/>
          <p:cNvCxnSpPr/>
          <p:nvPr/>
        </p:nvCxnSpPr>
        <p:spPr>
          <a:xfrm>
            <a:off x="8917873" y="370828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38" name="순서도: 처리 37"/>
          <p:cNvSpPr/>
          <p:nvPr/>
        </p:nvSpPr>
        <p:spPr>
          <a:xfrm>
            <a:off x="2546175" y="3142881"/>
            <a:ext cx="1485575" cy="85365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로그인에 실패하셨습니다</a:t>
            </a:r>
            <a:r>
              <a:rPr lang="en-US" altLang="ko-KR" sz="900">
                <a:solidFill>
                  <a:schemeClr val="tx1"/>
                </a:solidFill>
              </a:rPr>
              <a:t>. ID</a:t>
            </a:r>
            <a:r>
              <a:rPr lang="ko-KR" altLang="en-US" sz="900">
                <a:solidFill>
                  <a:schemeClr val="tx1"/>
                </a:solidFill>
              </a:rPr>
              <a:t>와 </a:t>
            </a:r>
            <a:r>
              <a:rPr lang="en-US" altLang="ko-KR" sz="900">
                <a:solidFill>
                  <a:schemeClr val="tx1"/>
                </a:solidFill>
              </a:rPr>
              <a:t>PW</a:t>
            </a:r>
            <a:r>
              <a:rPr lang="ko-KR" altLang="en-US" sz="900">
                <a:solidFill>
                  <a:schemeClr val="tx1"/>
                </a:solidFill>
              </a:rPr>
              <a:t>를 다시 확인해주세요</a:t>
            </a:r>
            <a:r>
              <a:rPr lang="en-US" altLang="ko-KR" sz="900">
                <a:solidFill>
                  <a:schemeClr val="tx1"/>
                </a:solidFill>
              </a:rPr>
              <a:t>.</a:t>
            </a:r>
            <a:endParaRPr lang="ko-KR" altLang="en-US" sz="900">
              <a:solidFill>
                <a:schemeClr val="tx1"/>
              </a:solidFill>
            </a:endParaRPr>
          </a:p>
        </p:txBody>
      </p:sp>
      <p:sp>
        <p:nvSpPr>
          <p:cNvPr id="4" name="순서도: 수행의 시작/종료 3"/>
          <p:cNvSpPr/>
          <p:nvPr/>
        </p:nvSpPr>
        <p:spPr>
          <a:xfrm>
            <a:off x="3009761" y="379806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41" name="직사각형 40"/>
          <p:cNvSpPr/>
          <p:nvPr/>
        </p:nvSpPr>
        <p:spPr>
          <a:xfrm>
            <a:off x="9891137" y="3057697"/>
            <a:ext cx="2186185" cy="1200329"/>
          </a:xfrm>
          <a:prstGeom prst="rect">
            <a:avLst/>
          </a:prstGeom>
        </p:spPr>
        <p:txBody>
          <a:bodyPr wrap="square">
            <a:spAutoFit/>
          </a:bodyPr>
          <a:lstStyle/>
          <a:p>
            <a:pPr lvl="0">
              <a:defRPr/>
            </a:pPr>
            <a:r>
              <a:rPr lang="ko-KR" altLang="en-US" sz="900"/>
              <a:t>사이드바 </a:t>
            </a:r>
          </a:p>
          <a:p>
            <a:pPr lvl="0">
              <a:defRPr/>
            </a:pPr>
            <a:r>
              <a:rPr lang="en-US" altLang="ko-KR" sz="900"/>
              <a:t>- </a:t>
            </a:r>
            <a:r>
              <a:rPr lang="ko-KR" altLang="en-US" sz="900"/>
              <a:t>내 포인트</a:t>
            </a:r>
          </a:p>
          <a:p>
            <a:pPr lvl="0">
              <a:defRPr/>
            </a:pPr>
            <a:r>
              <a:rPr lang="en-US" altLang="ko-KR" sz="900"/>
              <a:t>- </a:t>
            </a:r>
            <a:r>
              <a:rPr lang="ko-KR" altLang="en-US" sz="900"/>
              <a:t>메인 </a:t>
            </a:r>
          </a:p>
          <a:p>
            <a:pPr lvl="0">
              <a:defRPr/>
            </a:pPr>
            <a:r>
              <a:rPr lang="en-US" altLang="ko-KR" sz="900"/>
              <a:t>- </a:t>
            </a:r>
            <a:r>
              <a:rPr lang="ko-KR" altLang="en-US" sz="900"/>
              <a:t>로그아웃 </a:t>
            </a:r>
          </a:p>
          <a:p>
            <a:pPr lvl="0">
              <a:defRPr/>
            </a:pPr>
            <a:r>
              <a:rPr lang="en-US" altLang="ko-KR" sz="900"/>
              <a:t>- </a:t>
            </a:r>
            <a:r>
              <a:rPr lang="ko-KR" altLang="en-US" sz="900"/>
              <a:t>마이페이지</a:t>
            </a:r>
          </a:p>
          <a:p>
            <a:pPr lvl="0">
              <a:defRPr/>
            </a:pPr>
            <a:r>
              <a:rPr lang="en-US" altLang="ko-KR" sz="900"/>
              <a:t>- </a:t>
            </a:r>
            <a:r>
              <a:rPr lang="ko-KR" altLang="en-US" sz="900"/>
              <a:t>진행 이벤트</a:t>
            </a:r>
          </a:p>
          <a:p>
            <a:pPr lvl="0">
              <a:defRPr/>
            </a:pPr>
            <a:r>
              <a:rPr lang="en-US" altLang="ko-KR" sz="900"/>
              <a:t>- </a:t>
            </a:r>
            <a:r>
              <a:rPr lang="ko-KR" altLang="en-US" sz="900"/>
              <a:t>자유 게시판</a:t>
            </a:r>
          </a:p>
          <a:p>
            <a:pPr lvl="0">
              <a:defRPr/>
            </a:pPr>
            <a:r>
              <a:rPr lang="en-US" altLang="ko-KR" sz="900"/>
              <a:t>- </a:t>
            </a:r>
            <a:r>
              <a:rPr lang="ko-KR" altLang="en-US" sz="900"/>
              <a:t>후기 게시판</a:t>
            </a:r>
            <a:endParaRPr lang="en-US" altLang="ko-KR" sz="900"/>
          </a:p>
        </p:txBody>
      </p:sp>
      <p:sp>
        <p:nvSpPr>
          <p:cNvPr id="43" name="직사각형 42"/>
          <p:cNvSpPr/>
          <p:nvPr/>
        </p:nvSpPr>
        <p:spPr>
          <a:xfrm>
            <a:off x="5331997" y="2501929"/>
            <a:ext cx="1281120" cy="5078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ID</a:t>
            </a:r>
          </a:p>
          <a:p>
            <a:pPr lvl="0">
              <a:defRPr/>
            </a:pPr>
            <a:r>
              <a:rPr lang="en-US" altLang="ko-KR" sz="900"/>
              <a:t>   - PW</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아이디 </a:t>
            </a:r>
            <a:r>
              <a:rPr lang="en-US" altLang="ko-KR"/>
              <a:t>/ </a:t>
            </a:r>
            <a:r>
              <a:rPr lang="ko-KR" altLang="en-US"/>
              <a:t>비밀번호 찾기</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8615620">
                  <a:extLst>
                    <a:ext uri="{9D8B030D-6E8A-4147-A177-3AD203B41FA5}">
                      <a16:colId xmlns:a16="http://schemas.microsoft.com/office/drawing/2014/main" val="20001"/>
                    </a:ext>
                  </a:extLst>
                </a:gridCol>
              </a:tblGrid>
              <a:tr h="342763">
                <a:tc rowSpan="2">
                  <a:txBody>
                    <a:bodyPr/>
                    <a:lstStyle/>
                    <a:p>
                      <a:pPr algn="ctr" latinLnBrk="1">
                        <a:defRPr/>
                      </a:pPr>
                      <a:r>
                        <a:rPr lang="en-US" altLang="ko-KR" sz="1000" b="1">
                          <a:solidFill>
                            <a:schemeClr val="tx1"/>
                          </a:solidFill>
                        </a:rPr>
                        <a:t>findIdPw</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a:solidFill>
                            <a:schemeClr val="tx1"/>
                          </a:solidFill>
                        </a:rPr>
                        <a:t>아이디 </a:t>
                      </a:r>
                      <a:r>
                        <a:rPr lang="en-US" altLang="ko-KR" sz="1000" b="1">
                          <a:solidFill>
                            <a:schemeClr val="tx1"/>
                          </a:solidFill>
                        </a:rPr>
                        <a:t>/ </a:t>
                      </a:r>
                      <a:r>
                        <a:rPr lang="ko-KR" altLang="en-US" sz="1000" b="1">
                          <a:solidFill>
                            <a:schemeClr val="tx1"/>
                          </a:solidFill>
                        </a:rPr>
                        <a:t>비밀번호 찾기</a:t>
                      </a:r>
                      <a:endParaRPr lang="en-US" altLang="ko-KR"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7</a:t>
            </a:fld>
            <a:endParaRPr lang="en-US" altLang="en-US" sz="900"/>
          </a:p>
        </p:txBody>
      </p:sp>
      <p:sp>
        <p:nvSpPr>
          <p:cNvPr id="59" name="순서도: 문서 58"/>
          <p:cNvSpPr/>
          <p:nvPr/>
        </p:nvSpPr>
        <p:spPr>
          <a:xfrm>
            <a:off x="6096000" y="219004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findIdpw.jsp</a:t>
            </a:r>
            <a:endParaRPr lang="ko-KR" altLang="en-US" sz="900">
              <a:solidFill>
                <a:schemeClr val="tx1"/>
              </a:solidFill>
            </a:endParaRPr>
          </a:p>
        </p:txBody>
      </p:sp>
      <p:sp>
        <p:nvSpPr>
          <p:cNvPr id="60" name="순서도: 처리 59"/>
          <p:cNvSpPr/>
          <p:nvPr/>
        </p:nvSpPr>
        <p:spPr>
          <a:xfrm>
            <a:off x="4069957" y="323797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아이디 찾기</a:t>
            </a:r>
          </a:p>
        </p:txBody>
      </p:sp>
      <p:cxnSp>
        <p:nvCxnSpPr>
          <p:cNvPr id="62" name="직선 화살표 연결선 61"/>
          <p:cNvCxnSpPr>
            <a:endCxn id="60" idx="0"/>
          </p:cNvCxnSpPr>
          <p:nvPr/>
        </p:nvCxnSpPr>
        <p:spPr>
          <a:xfrm>
            <a:off x="4582025" y="303134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p:nvPr/>
        </p:nvCxnSpPr>
        <p:spPr>
          <a:xfrm>
            <a:off x="4584943" y="353700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6" name="순서도: 데이터 65"/>
          <p:cNvSpPr/>
          <p:nvPr/>
        </p:nvSpPr>
        <p:spPr>
          <a:xfrm>
            <a:off x="4053932" y="2713679"/>
            <a:ext cx="1040161"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72" name="직선 화살표 연결선 71"/>
          <p:cNvCxnSpPr/>
          <p:nvPr/>
        </p:nvCxnSpPr>
        <p:spPr>
          <a:xfrm>
            <a:off x="4603457" y="406673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4650463" y="4611818"/>
            <a:ext cx="351378" cy="215444"/>
          </a:xfrm>
          <a:prstGeom prst="rect">
            <a:avLst/>
          </a:prstGeom>
        </p:spPr>
        <p:txBody>
          <a:bodyPr wrap="none">
            <a:spAutoFit/>
          </a:bodyPr>
          <a:lstStyle/>
          <a:p>
            <a:pPr lvl="0">
              <a:defRPr/>
            </a:pPr>
            <a:r>
              <a:rPr lang="en-US" altLang="ko-KR" sz="800"/>
              <a:t>YES</a:t>
            </a:r>
            <a:endParaRPr lang="ko-KR" altLang="en-US" sz="800"/>
          </a:p>
        </p:txBody>
      </p:sp>
      <p:sp>
        <p:nvSpPr>
          <p:cNvPr id="75" name="순서도: 처리 74"/>
          <p:cNvSpPr/>
          <p:nvPr/>
        </p:nvSpPr>
        <p:spPr>
          <a:xfrm>
            <a:off x="4060921" y="375178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findId()</a:t>
            </a:r>
            <a:endParaRPr lang="ko-KR" altLang="en-US" sz="900">
              <a:solidFill>
                <a:schemeClr val="tx1"/>
              </a:solidFill>
            </a:endParaRPr>
          </a:p>
        </p:txBody>
      </p:sp>
      <p:sp>
        <p:nvSpPr>
          <p:cNvPr id="79" name="순서도: 처리 78"/>
          <p:cNvSpPr/>
          <p:nvPr/>
        </p:nvSpPr>
        <p:spPr>
          <a:xfrm>
            <a:off x="4053933" y="4284331"/>
            <a:ext cx="100811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UserFindIdOkAction.java</a:t>
            </a:r>
            <a:endParaRPr lang="ko-KR" altLang="en-US" sz="900">
              <a:solidFill>
                <a:schemeClr val="tx1"/>
              </a:solidFill>
            </a:endParaRPr>
          </a:p>
        </p:txBody>
      </p:sp>
      <p:cxnSp>
        <p:nvCxnSpPr>
          <p:cNvPr id="82" name="연결선: 꺾임 81"/>
          <p:cNvCxnSpPr>
            <a:stCxn id="79" idx="1"/>
            <a:endCxn id="66" idx="2"/>
          </p:cNvCxnSpPr>
          <p:nvPr/>
        </p:nvCxnSpPr>
        <p:spPr>
          <a:xfrm rot="10800000" flipH="1">
            <a:off x="4053932" y="2863194"/>
            <a:ext cx="104015" cy="1579971"/>
          </a:xfrm>
          <a:prstGeom prst="bentConnector3">
            <a:avLst>
              <a:gd name="adj1" fmla="val -98244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3395588" y="4494275"/>
            <a:ext cx="343364" cy="215444"/>
          </a:xfrm>
          <a:prstGeom prst="rect">
            <a:avLst/>
          </a:prstGeom>
        </p:spPr>
        <p:txBody>
          <a:bodyPr wrap="none">
            <a:spAutoFit/>
          </a:bodyPr>
          <a:lstStyle/>
          <a:p>
            <a:pPr lvl="0">
              <a:defRPr/>
            </a:pPr>
            <a:r>
              <a:rPr lang="en-US" altLang="ko-KR" sz="800"/>
              <a:t>NO</a:t>
            </a:r>
            <a:endParaRPr lang="ko-KR" altLang="en-US" sz="800"/>
          </a:p>
        </p:txBody>
      </p:sp>
      <p:pic>
        <p:nvPicPr>
          <p:cNvPr id="119" name="그림 118" descr="모니터, 컴퓨터이(가) 표시된 사진  자동 생성된 설명"/>
          <p:cNvPicPr>
            <a:picLocks noChangeAspect="1"/>
          </p:cNvPicPr>
          <p:nvPr/>
        </p:nvPicPr>
        <p:blipFill rotWithShape="1">
          <a:blip r:embed="rId2"/>
          <a:stretch>
            <a:fillRect/>
          </a:stretch>
        </p:blipFill>
        <p:spPr>
          <a:xfrm>
            <a:off x="5529093" y="3584728"/>
            <a:ext cx="611352" cy="611352"/>
          </a:xfrm>
          <a:prstGeom prst="rect">
            <a:avLst/>
          </a:prstGeom>
        </p:spPr>
      </p:pic>
      <p:sp>
        <p:nvSpPr>
          <p:cNvPr id="120" name="직사각형 119"/>
          <p:cNvSpPr/>
          <p:nvPr/>
        </p:nvSpPr>
        <p:spPr>
          <a:xfrm>
            <a:off x="5422872" y="4073299"/>
            <a:ext cx="881248" cy="230832"/>
          </a:xfrm>
          <a:prstGeom prst="rect">
            <a:avLst/>
          </a:prstGeom>
        </p:spPr>
        <p:txBody>
          <a:bodyPr wrap="square">
            <a:spAutoFit/>
          </a:bodyPr>
          <a:lstStyle/>
          <a:p>
            <a:pPr lvl="0">
              <a:defRPr/>
            </a:pPr>
            <a:r>
              <a:rPr lang="en-US" altLang="ko-KR" sz="900"/>
              <a:t>TABLE_USER</a:t>
            </a:r>
          </a:p>
        </p:txBody>
      </p:sp>
      <p:cxnSp>
        <p:nvCxnSpPr>
          <p:cNvPr id="127" name="직선 화살표 연결선 126"/>
          <p:cNvCxnSpPr/>
          <p:nvPr/>
        </p:nvCxnSpPr>
        <p:spPr>
          <a:xfrm>
            <a:off x="4611831" y="460754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p:cNvCxnSpPr/>
          <p:nvPr/>
        </p:nvCxnSpPr>
        <p:spPr>
          <a:xfrm>
            <a:off x="5197564" y="3840528"/>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5192106" y="3966064"/>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38" name="순서도: 처리 37"/>
          <p:cNvSpPr/>
          <p:nvPr/>
        </p:nvSpPr>
        <p:spPr>
          <a:xfrm>
            <a:off x="2463064" y="3681480"/>
            <a:ext cx="1359031" cy="48857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전송 실패</a:t>
            </a:r>
          </a:p>
          <a:p>
            <a:pPr algn="ctr">
              <a:defRPr/>
            </a:pPr>
            <a:endParaRPr lang="ko-KR" altLang="en-US" sz="900">
              <a:solidFill>
                <a:schemeClr val="tx1"/>
              </a:solidFill>
            </a:endParaRPr>
          </a:p>
        </p:txBody>
      </p:sp>
      <p:sp>
        <p:nvSpPr>
          <p:cNvPr id="4" name="순서도: 수행의 시작/종료 3"/>
          <p:cNvSpPr/>
          <p:nvPr/>
        </p:nvSpPr>
        <p:spPr>
          <a:xfrm>
            <a:off x="2854123" y="3952948"/>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43" name="직사각형 42"/>
          <p:cNvSpPr/>
          <p:nvPr/>
        </p:nvSpPr>
        <p:spPr>
          <a:xfrm>
            <a:off x="5067444" y="2728902"/>
            <a:ext cx="1281120" cy="5078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NAME</a:t>
            </a:r>
          </a:p>
          <a:p>
            <a:pPr lvl="0">
              <a:defRPr/>
            </a:pPr>
            <a:r>
              <a:rPr lang="en-US" altLang="ko-KR" sz="900"/>
              <a:t>   - EMAIL</a:t>
            </a:r>
          </a:p>
        </p:txBody>
      </p:sp>
      <p:sp>
        <p:nvSpPr>
          <p:cNvPr id="46" name="순서도: 처리 45"/>
          <p:cNvSpPr/>
          <p:nvPr/>
        </p:nvSpPr>
        <p:spPr>
          <a:xfrm>
            <a:off x="3821382" y="4808221"/>
            <a:ext cx="1564150" cy="48708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이메일이 전송되었습니다</a:t>
            </a:r>
            <a:r>
              <a:rPr lang="en-US" altLang="ko-KR" sz="9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47" name="순서도: 수행의 시작/종료 46"/>
          <p:cNvSpPr/>
          <p:nvPr/>
        </p:nvSpPr>
        <p:spPr>
          <a:xfrm>
            <a:off x="4316289" y="5087994"/>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49" name="순서도: 처리 48"/>
          <p:cNvSpPr/>
          <p:nvPr/>
        </p:nvSpPr>
        <p:spPr>
          <a:xfrm>
            <a:off x="8116373" y="3231843"/>
            <a:ext cx="121998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임시 비밀번호 발급</a:t>
            </a:r>
          </a:p>
        </p:txBody>
      </p:sp>
      <p:cxnSp>
        <p:nvCxnSpPr>
          <p:cNvPr id="50" name="직선 화살표 연결선 49"/>
          <p:cNvCxnSpPr>
            <a:endCxn id="49" idx="0"/>
          </p:cNvCxnSpPr>
          <p:nvPr/>
        </p:nvCxnSpPr>
        <p:spPr>
          <a:xfrm>
            <a:off x="8726367" y="302521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8699469" y="35370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2" name="순서도: 데이터 51"/>
          <p:cNvSpPr/>
          <p:nvPr/>
        </p:nvSpPr>
        <p:spPr>
          <a:xfrm>
            <a:off x="8168458" y="2713680"/>
            <a:ext cx="1040161"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54" name="직선 화살표 연결선 53"/>
          <p:cNvCxnSpPr/>
          <p:nvPr/>
        </p:nvCxnSpPr>
        <p:spPr>
          <a:xfrm>
            <a:off x="8717983" y="406673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5" name="직사각형 54"/>
          <p:cNvSpPr/>
          <p:nvPr/>
        </p:nvSpPr>
        <p:spPr>
          <a:xfrm>
            <a:off x="8204874" y="4607544"/>
            <a:ext cx="351378" cy="215444"/>
          </a:xfrm>
          <a:prstGeom prst="rect">
            <a:avLst/>
          </a:prstGeom>
        </p:spPr>
        <p:txBody>
          <a:bodyPr wrap="none">
            <a:spAutoFit/>
          </a:bodyPr>
          <a:lstStyle/>
          <a:p>
            <a:pPr lvl="0">
              <a:defRPr/>
            </a:pPr>
            <a:r>
              <a:rPr lang="en-US" altLang="ko-KR" sz="800"/>
              <a:t>YES</a:t>
            </a:r>
            <a:endParaRPr lang="ko-KR" altLang="en-US" sz="800"/>
          </a:p>
        </p:txBody>
      </p:sp>
      <p:sp>
        <p:nvSpPr>
          <p:cNvPr id="56" name="순서도: 처리 55"/>
          <p:cNvSpPr/>
          <p:nvPr/>
        </p:nvSpPr>
        <p:spPr>
          <a:xfrm>
            <a:off x="8175447" y="375178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findPw()</a:t>
            </a:r>
            <a:endParaRPr lang="ko-KR" altLang="en-US" sz="900">
              <a:solidFill>
                <a:schemeClr val="tx1"/>
              </a:solidFill>
            </a:endParaRPr>
          </a:p>
        </p:txBody>
      </p:sp>
      <p:sp>
        <p:nvSpPr>
          <p:cNvPr id="57" name="순서도: 처리 56"/>
          <p:cNvSpPr/>
          <p:nvPr/>
        </p:nvSpPr>
        <p:spPr>
          <a:xfrm>
            <a:off x="8168459" y="4284332"/>
            <a:ext cx="100811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UserFindPwOkAction.java</a:t>
            </a:r>
            <a:endParaRPr lang="ko-KR" altLang="en-US" sz="900">
              <a:solidFill>
                <a:schemeClr val="tx1"/>
              </a:solidFill>
            </a:endParaRPr>
          </a:p>
        </p:txBody>
      </p:sp>
      <p:cxnSp>
        <p:nvCxnSpPr>
          <p:cNvPr id="58" name="연결선: 꺾임 57"/>
          <p:cNvCxnSpPr>
            <a:stCxn id="57" idx="3"/>
            <a:endCxn id="52" idx="5"/>
          </p:cNvCxnSpPr>
          <p:nvPr/>
        </p:nvCxnSpPr>
        <p:spPr>
          <a:xfrm flipH="1" flipV="1">
            <a:off x="9104603" y="2863194"/>
            <a:ext cx="71966" cy="1579971"/>
          </a:xfrm>
          <a:prstGeom prst="bentConnector3">
            <a:avLst>
              <a:gd name="adj1" fmla="val -123730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1" name="직사각형 60"/>
          <p:cNvSpPr/>
          <p:nvPr/>
        </p:nvSpPr>
        <p:spPr>
          <a:xfrm>
            <a:off x="9505859" y="4488262"/>
            <a:ext cx="343364" cy="215444"/>
          </a:xfrm>
          <a:prstGeom prst="rect">
            <a:avLst/>
          </a:prstGeom>
        </p:spPr>
        <p:txBody>
          <a:bodyPr wrap="none">
            <a:spAutoFit/>
          </a:bodyPr>
          <a:lstStyle/>
          <a:p>
            <a:pPr lvl="0">
              <a:defRPr/>
            </a:pPr>
            <a:r>
              <a:rPr lang="en-US" altLang="ko-KR" sz="800"/>
              <a:t>NO</a:t>
            </a:r>
            <a:endParaRPr lang="ko-KR" altLang="en-US" sz="800"/>
          </a:p>
        </p:txBody>
      </p:sp>
      <p:cxnSp>
        <p:nvCxnSpPr>
          <p:cNvPr id="67" name="직선 화살표 연결선 66"/>
          <p:cNvCxnSpPr/>
          <p:nvPr/>
        </p:nvCxnSpPr>
        <p:spPr>
          <a:xfrm>
            <a:off x="8726357" y="460754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1" name="순서도: 처리 70"/>
          <p:cNvSpPr/>
          <p:nvPr/>
        </p:nvSpPr>
        <p:spPr>
          <a:xfrm>
            <a:off x="9500058" y="3681480"/>
            <a:ext cx="1359031" cy="48857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전송 실패</a:t>
            </a:r>
          </a:p>
          <a:p>
            <a:pPr algn="ctr">
              <a:defRPr/>
            </a:pPr>
            <a:endParaRPr lang="ko-KR" altLang="en-US" sz="900">
              <a:solidFill>
                <a:schemeClr val="tx1"/>
              </a:solidFill>
            </a:endParaRPr>
          </a:p>
        </p:txBody>
      </p:sp>
      <p:sp>
        <p:nvSpPr>
          <p:cNvPr id="73" name="순서도: 수행의 시작/종료 72"/>
          <p:cNvSpPr/>
          <p:nvPr/>
        </p:nvSpPr>
        <p:spPr>
          <a:xfrm>
            <a:off x="9891693" y="3966064"/>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76" name="직사각형 75"/>
          <p:cNvSpPr/>
          <p:nvPr/>
        </p:nvSpPr>
        <p:spPr>
          <a:xfrm>
            <a:off x="6923754" y="2739772"/>
            <a:ext cx="1281120" cy="5078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ID</a:t>
            </a:r>
          </a:p>
          <a:p>
            <a:pPr lvl="0">
              <a:defRPr/>
            </a:pPr>
            <a:r>
              <a:rPr lang="en-US" altLang="ko-KR" sz="900"/>
              <a:t>   - EMAIL</a:t>
            </a:r>
          </a:p>
        </p:txBody>
      </p:sp>
      <p:sp>
        <p:nvSpPr>
          <p:cNvPr id="77" name="순서도: 처리 76"/>
          <p:cNvSpPr/>
          <p:nvPr/>
        </p:nvSpPr>
        <p:spPr>
          <a:xfrm>
            <a:off x="7935908" y="4808222"/>
            <a:ext cx="1564150" cy="48708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이메일이 전송되었습니다</a:t>
            </a:r>
            <a:r>
              <a:rPr lang="en-US" altLang="ko-KR" sz="9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78" name="순서도: 수행의 시작/종료 77"/>
          <p:cNvSpPr/>
          <p:nvPr/>
        </p:nvSpPr>
        <p:spPr>
          <a:xfrm>
            <a:off x="8430815" y="508799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cxnSp>
        <p:nvCxnSpPr>
          <p:cNvPr id="80" name="연결선: 꺾임 79"/>
          <p:cNvCxnSpPr>
            <a:stCxn id="59" idx="1"/>
            <a:endCxn id="66" idx="1"/>
          </p:cNvCxnSpPr>
          <p:nvPr/>
        </p:nvCxnSpPr>
        <p:spPr>
          <a:xfrm rot="10800000" flipV="1">
            <a:off x="4574014" y="2348879"/>
            <a:ext cx="1521987" cy="364799"/>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연결선: 꺾임 80"/>
          <p:cNvCxnSpPr>
            <a:stCxn id="59" idx="3"/>
            <a:endCxn id="52" idx="1"/>
          </p:cNvCxnSpPr>
          <p:nvPr/>
        </p:nvCxnSpPr>
        <p:spPr>
          <a:xfrm>
            <a:off x="7104112" y="2348880"/>
            <a:ext cx="1584427" cy="364800"/>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6" name="그림 85" descr="모니터, 컴퓨터이(가) 표시된 사진  자동 생성된 설명"/>
          <p:cNvPicPr>
            <a:picLocks noChangeAspect="1"/>
          </p:cNvPicPr>
          <p:nvPr/>
        </p:nvPicPr>
        <p:blipFill rotWithShape="1">
          <a:blip r:embed="rId2"/>
          <a:stretch>
            <a:fillRect/>
          </a:stretch>
        </p:blipFill>
        <p:spPr>
          <a:xfrm>
            <a:off x="7032374" y="3584728"/>
            <a:ext cx="611352" cy="611352"/>
          </a:xfrm>
          <a:prstGeom prst="rect">
            <a:avLst/>
          </a:prstGeom>
        </p:spPr>
      </p:pic>
      <p:sp>
        <p:nvSpPr>
          <p:cNvPr id="87" name="직사각형 86"/>
          <p:cNvSpPr/>
          <p:nvPr/>
        </p:nvSpPr>
        <p:spPr>
          <a:xfrm>
            <a:off x="6926800" y="4073299"/>
            <a:ext cx="881248" cy="230832"/>
          </a:xfrm>
          <a:prstGeom prst="rect">
            <a:avLst/>
          </a:prstGeom>
        </p:spPr>
        <p:txBody>
          <a:bodyPr wrap="square">
            <a:spAutoFit/>
          </a:bodyPr>
          <a:lstStyle/>
          <a:p>
            <a:pPr lvl="0">
              <a:defRPr/>
            </a:pPr>
            <a:r>
              <a:rPr lang="en-US" altLang="ko-KR" sz="900"/>
              <a:t>TABLE_USER</a:t>
            </a:r>
          </a:p>
        </p:txBody>
      </p:sp>
      <p:cxnSp>
        <p:nvCxnSpPr>
          <p:cNvPr id="88" name="직선 화살표 연결선 87"/>
          <p:cNvCxnSpPr/>
          <p:nvPr/>
        </p:nvCxnSpPr>
        <p:spPr>
          <a:xfrm>
            <a:off x="7730127" y="3868954"/>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9" name="직선 화살표 연결선 88"/>
          <p:cNvCxnSpPr/>
          <p:nvPr/>
        </p:nvCxnSpPr>
        <p:spPr>
          <a:xfrm flipH="1">
            <a:off x="7724669" y="3994490"/>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3789499">
                  <a:extLst>
                    <a:ext uri="{9D8B030D-6E8A-4147-A177-3AD203B41FA5}">
                      <a16:colId xmlns:a16="http://schemas.microsoft.com/office/drawing/2014/main" val="20001"/>
                    </a:ext>
                  </a:extLst>
                </a:gridCol>
                <a:gridCol w="2376264">
                  <a:extLst>
                    <a:ext uri="{9D8B030D-6E8A-4147-A177-3AD203B41FA5}">
                      <a16:colId xmlns:a16="http://schemas.microsoft.com/office/drawing/2014/main" val="20002"/>
                    </a:ext>
                  </a:extLst>
                </a:gridCol>
                <a:gridCol w="2449857">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a:solidFill>
                            <a:schemeClr val="tx1"/>
                          </a:solidFill>
                        </a:rPr>
                        <a:t>mypage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STEP 1. </a:t>
                      </a:r>
                      <a:r>
                        <a:rPr lang="ko-KR" altLang="en-US" sz="1000" b="1">
                          <a:solidFill>
                            <a:schemeClr val="tx1"/>
                          </a:solidFill>
                        </a:rPr>
                        <a:t>마이페이지 리스트</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STEP 2. </a:t>
                      </a:r>
                      <a:r>
                        <a:rPr lang="ko-KR" altLang="en-US" sz="1000" b="1">
                          <a:solidFill>
                            <a:schemeClr val="tx1"/>
                          </a:solidFill>
                        </a:rPr>
                        <a:t>포인트 충전소</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STEP 3. </a:t>
                      </a:r>
                      <a:r>
                        <a:rPr lang="ko-KR" altLang="en-US" sz="1000" b="1">
                          <a:solidFill>
                            <a:schemeClr val="tx1"/>
                          </a:solidFill>
                        </a:rPr>
                        <a:t>충전</a:t>
                      </a:r>
                      <a:r>
                        <a:rPr lang="en-US" altLang="ko-KR" sz="1000" b="1">
                          <a:solidFill>
                            <a:schemeClr val="tx1"/>
                          </a:solidFill>
                        </a:rPr>
                        <a:t>/</a:t>
                      </a:r>
                      <a:r>
                        <a:rPr lang="ko-KR" altLang="en-US" sz="1000" b="1">
                          <a:solidFill>
                            <a:schemeClr val="tx1"/>
                          </a:solidFill>
                        </a:rPr>
                        <a:t>사용 내역</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8</a:t>
            </a:fld>
            <a:endParaRPr lang="en-US" altLang="en-US" sz="900"/>
          </a:p>
        </p:txBody>
      </p:sp>
      <p:sp>
        <p:nvSpPr>
          <p:cNvPr id="59" name="순서도: 문서 58"/>
          <p:cNvSpPr/>
          <p:nvPr/>
        </p:nvSpPr>
        <p:spPr>
          <a:xfrm>
            <a:off x="2629193" y="230403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header</a:t>
            </a:r>
            <a:endParaRPr lang="ko-KR" altLang="en-US" sz="900">
              <a:solidFill>
                <a:schemeClr val="tx1"/>
              </a:solidFill>
            </a:endParaRPr>
          </a:p>
        </p:txBody>
      </p:sp>
      <p:sp>
        <p:nvSpPr>
          <p:cNvPr id="60" name="순서도: 문서 59"/>
          <p:cNvSpPr/>
          <p:nvPr/>
        </p:nvSpPr>
        <p:spPr>
          <a:xfrm>
            <a:off x="4789433" y="230403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sideBar</a:t>
            </a:r>
            <a:endParaRPr lang="ko-KR" altLang="en-US" sz="900">
              <a:solidFill>
                <a:schemeClr val="tx1"/>
              </a:solidFill>
            </a:endParaRPr>
          </a:p>
        </p:txBody>
      </p:sp>
      <p:sp>
        <p:nvSpPr>
          <p:cNvPr id="62" name="순서도: 처리 61"/>
          <p:cNvSpPr/>
          <p:nvPr/>
        </p:nvSpPr>
        <p:spPr>
          <a:xfrm>
            <a:off x="3693289" y="278158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마이페이지</a:t>
            </a:r>
          </a:p>
        </p:txBody>
      </p:sp>
      <p:sp>
        <p:nvSpPr>
          <p:cNvPr id="67" name="순서도: 문서 66"/>
          <p:cNvSpPr/>
          <p:nvPr/>
        </p:nvSpPr>
        <p:spPr>
          <a:xfrm>
            <a:off x="3701301" y="330423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myPage_list.jsp</a:t>
            </a:r>
            <a:endParaRPr lang="ko-KR" altLang="en-US" sz="900">
              <a:solidFill>
                <a:schemeClr val="tx1"/>
              </a:solidFill>
            </a:endParaRPr>
          </a:p>
        </p:txBody>
      </p:sp>
      <p:cxnSp>
        <p:nvCxnSpPr>
          <p:cNvPr id="69" name="연결선: 꺾임 68"/>
          <p:cNvCxnSpPr>
            <a:stCxn id="59" idx="2"/>
            <a:endCxn id="62" idx="1"/>
          </p:cNvCxnSpPr>
          <p:nvPr/>
        </p:nvCxnSpPr>
        <p:spPr>
          <a:xfrm rot="16200000" flipH="1">
            <a:off x="3243415" y="2490538"/>
            <a:ext cx="339709" cy="560040"/>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0" name="연결선: 꺾임 69"/>
          <p:cNvCxnSpPr>
            <a:stCxn id="60" idx="2"/>
            <a:endCxn id="62" idx="3"/>
          </p:cNvCxnSpPr>
          <p:nvPr/>
        </p:nvCxnSpPr>
        <p:spPr>
          <a:xfrm rot="5400000">
            <a:off x="4835603" y="2482526"/>
            <a:ext cx="339709" cy="57606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p:cNvCxnSpPr/>
          <p:nvPr/>
        </p:nvCxnSpPr>
        <p:spPr>
          <a:xfrm>
            <a:off x="4205357" y="309924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5345282" y="2558185"/>
            <a:ext cx="1024136" cy="1200329"/>
          </a:xfrm>
          <a:prstGeom prst="rect">
            <a:avLst/>
          </a:prstGeom>
        </p:spPr>
        <p:txBody>
          <a:bodyPr wrap="square">
            <a:spAutoFit/>
          </a:bodyPr>
          <a:lstStyle/>
          <a:p>
            <a:pPr lvl="0">
              <a:defRPr/>
            </a:pPr>
            <a:r>
              <a:rPr lang="ko-KR" altLang="en-US" sz="900"/>
              <a:t>사이드바 </a:t>
            </a:r>
          </a:p>
          <a:p>
            <a:pPr lvl="0">
              <a:defRPr/>
            </a:pPr>
            <a:r>
              <a:rPr lang="en-US" altLang="ko-KR" sz="900"/>
              <a:t>- </a:t>
            </a:r>
            <a:r>
              <a:rPr lang="ko-KR" altLang="en-US" sz="900"/>
              <a:t>내 포인트</a:t>
            </a:r>
          </a:p>
          <a:p>
            <a:pPr lvl="0">
              <a:defRPr/>
            </a:pPr>
            <a:r>
              <a:rPr lang="en-US" altLang="ko-KR" sz="900"/>
              <a:t>- </a:t>
            </a:r>
            <a:r>
              <a:rPr lang="ko-KR" altLang="en-US" sz="900"/>
              <a:t>메인 </a:t>
            </a:r>
          </a:p>
          <a:p>
            <a:pPr lvl="0">
              <a:defRPr/>
            </a:pPr>
            <a:r>
              <a:rPr lang="en-US" altLang="ko-KR" sz="900"/>
              <a:t>- </a:t>
            </a:r>
            <a:r>
              <a:rPr lang="ko-KR" altLang="en-US" sz="900"/>
              <a:t>로그아웃 </a:t>
            </a:r>
          </a:p>
          <a:p>
            <a:pPr lvl="0">
              <a:defRPr/>
            </a:pPr>
            <a:r>
              <a:rPr lang="en-US" altLang="ko-KR" sz="900"/>
              <a:t>- </a:t>
            </a:r>
            <a:r>
              <a:rPr lang="ko-KR" altLang="en-US" sz="900"/>
              <a:t>마이페이지</a:t>
            </a:r>
          </a:p>
          <a:p>
            <a:pPr lvl="0">
              <a:defRPr/>
            </a:pPr>
            <a:r>
              <a:rPr lang="en-US" altLang="ko-KR" sz="900"/>
              <a:t>- </a:t>
            </a:r>
            <a:r>
              <a:rPr lang="ko-KR" altLang="en-US" sz="900"/>
              <a:t>진행 이벤트</a:t>
            </a:r>
          </a:p>
          <a:p>
            <a:pPr lvl="0">
              <a:defRPr/>
            </a:pPr>
            <a:r>
              <a:rPr lang="en-US" altLang="ko-KR" sz="900"/>
              <a:t>- </a:t>
            </a:r>
            <a:r>
              <a:rPr lang="ko-KR" altLang="en-US" sz="900"/>
              <a:t>자유 게시판</a:t>
            </a:r>
          </a:p>
          <a:p>
            <a:pPr lvl="0">
              <a:defRPr/>
            </a:pPr>
            <a:r>
              <a:rPr lang="en-US" altLang="ko-KR" sz="900"/>
              <a:t>- </a:t>
            </a:r>
            <a:r>
              <a:rPr lang="ko-KR" altLang="en-US" sz="900"/>
              <a:t>후기 게시판</a:t>
            </a:r>
            <a:endParaRPr lang="en-US" altLang="ko-KR" sz="900"/>
          </a:p>
        </p:txBody>
      </p:sp>
      <p:sp>
        <p:nvSpPr>
          <p:cNvPr id="75" name="순서도: 처리 74"/>
          <p:cNvSpPr/>
          <p:nvPr/>
        </p:nvSpPr>
        <p:spPr>
          <a:xfrm>
            <a:off x="2613169" y="372894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포인트 충전소</a:t>
            </a:r>
          </a:p>
        </p:txBody>
      </p:sp>
      <p:sp>
        <p:nvSpPr>
          <p:cNvPr id="83" name="순서도: 처리 82"/>
          <p:cNvSpPr/>
          <p:nvPr/>
        </p:nvSpPr>
        <p:spPr>
          <a:xfrm>
            <a:off x="4757385" y="372894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충전</a:t>
            </a:r>
            <a:r>
              <a:rPr lang="en-US" altLang="ko-KR" sz="900">
                <a:solidFill>
                  <a:schemeClr val="tx1"/>
                </a:solidFill>
              </a:rPr>
              <a:t>/</a:t>
            </a:r>
            <a:r>
              <a:rPr lang="ko-KR" altLang="en-US" sz="900">
                <a:solidFill>
                  <a:schemeClr val="tx1"/>
                </a:solidFill>
              </a:rPr>
              <a:t>사용 내역</a:t>
            </a:r>
          </a:p>
        </p:txBody>
      </p:sp>
      <p:sp>
        <p:nvSpPr>
          <p:cNvPr id="84" name="순서도: 처리 83"/>
          <p:cNvSpPr/>
          <p:nvPr/>
        </p:nvSpPr>
        <p:spPr>
          <a:xfrm>
            <a:off x="2613169" y="427231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내가 쓴 글</a:t>
            </a:r>
          </a:p>
        </p:txBody>
      </p:sp>
      <p:sp>
        <p:nvSpPr>
          <p:cNvPr id="87" name="순서도: 처리 86"/>
          <p:cNvSpPr/>
          <p:nvPr/>
        </p:nvSpPr>
        <p:spPr>
          <a:xfrm>
            <a:off x="4748993" y="427072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내가 쓴 댓글</a:t>
            </a:r>
          </a:p>
        </p:txBody>
      </p:sp>
      <p:sp>
        <p:nvSpPr>
          <p:cNvPr id="88" name="순서도: 처리 87"/>
          <p:cNvSpPr/>
          <p:nvPr/>
        </p:nvSpPr>
        <p:spPr>
          <a:xfrm>
            <a:off x="2613169" y="4769918"/>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회원정보 수정</a:t>
            </a:r>
          </a:p>
        </p:txBody>
      </p:sp>
      <p:sp>
        <p:nvSpPr>
          <p:cNvPr id="89" name="순서도: 처리 88"/>
          <p:cNvSpPr/>
          <p:nvPr/>
        </p:nvSpPr>
        <p:spPr>
          <a:xfrm>
            <a:off x="4757385" y="477298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 탈퇴</a:t>
            </a:r>
          </a:p>
        </p:txBody>
      </p:sp>
      <p:sp>
        <p:nvSpPr>
          <p:cNvPr id="94" name="순서도: 연결자 93"/>
          <p:cNvSpPr/>
          <p:nvPr/>
        </p:nvSpPr>
        <p:spPr>
          <a:xfrm flipV="1">
            <a:off x="3063311" y="409871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95" name="직사각형 94"/>
          <p:cNvSpPr/>
          <p:nvPr/>
        </p:nvSpPr>
        <p:spPr>
          <a:xfrm>
            <a:off x="3123467" y="4044049"/>
            <a:ext cx="545621" cy="230832"/>
          </a:xfrm>
          <a:prstGeom prst="rect">
            <a:avLst/>
          </a:prstGeom>
        </p:spPr>
        <p:txBody>
          <a:bodyPr wrap="square">
            <a:spAutoFit/>
          </a:bodyPr>
          <a:lstStyle/>
          <a:p>
            <a:pPr lvl="0">
              <a:defRPr/>
            </a:pPr>
            <a:r>
              <a:rPr lang="en-US" altLang="ko-KR" sz="900"/>
              <a:t>step 2</a:t>
            </a:r>
          </a:p>
        </p:txBody>
      </p:sp>
      <p:sp>
        <p:nvSpPr>
          <p:cNvPr id="96" name="순서도: 연결자 95"/>
          <p:cNvSpPr/>
          <p:nvPr/>
        </p:nvSpPr>
        <p:spPr>
          <a:xfrm flipV="1">
            <a:off x="3063930" y="461920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97" name="직사각형 96"/>
          <p:cNvSpPr/>
          <p:nvPr/>
        </p:nvSpPr>
        <p:spPr>
          <a:xfrm>
            <a:off x="3124086" y="4564534"/>
            <a:ext cx="545621" cy="230832"/>
          </a:xfrm>
          <a:prstGeom prst="rect">
            <a:avLst/>
          </a:prstGeom>
        </p:spPr>
        <p:txBody>
          <a:bodyPr wrap="square">
            <a:spAutoFit/>
          </a:bodyPr>
          <a:lstStyle/>
          <a:p>
            <a:pPr lvl="0">
              <a:defRPr/>
            </a:pPr>
            <a:r>
              <a:rPr lang="en-US" altLang="ko-KR" sz="900"/>
              <a:t>step 4</a:t>
            </a:r>
          </a:p>
        </p:txBody>
      </p:sp>
      <p:sp>
        <p:nvSpPr>
          <p:cNvPr id="98" name="순서도: 연결자 97"/>
          <p:cNvSpPr/>
          <p:nvPr/>
        </p:nvSpPr>
        <p:spPr>
          <a:xfrm flipV="1">
            <a:off x="3071488" y="5131544"/>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99" name="직사각형 98"/>
          <p:cNvSpPr/>
          <p:nvPr/>
        </p:nvSpPr>
        <p:spPr>
          <a:xfrm>
            <a:off x="3131644" y="5076875"/>
            <a:ext cx="545621" cy="230832"/>
          </a:xfrm>
          <a:prstGeom prst="rect">
            <a:avLst/>
          </a:prstGeom>
        </p:spPr>
        <p:txBody>
          <a:bodyPr wrap="square">
            <a:spAutoFit/>
          </a:bodyPr>
          <a:lstStyle/>
          <a:p>
            <a:pPr lvl="0">
              <a:defRPr/>
            </a:pPr>
            <a:r>
              <a:rPr lang="en-US" altLang="ko-KR" sz="900"/>
              <a:t>step 6</a:t>
            </a:r>
          </a:p>
        </p:txBody>
      </p:sp>
      <p:sp>
        <p:nvSpPr>
          <p:cNvPr id="100" name="순서도: 연결자 99"/>
          <p:cNvSpPr/>
          <p:nvPr/>
        </p:nvSpPr>
        <p:spPr>
          <a:xfrm flipV="1">
            <a:off x="5217310" y="406695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1" name="직사각형 100"/>
          <p:cNvSpPr/>
          <p:nvPr/>
        </p:nvSpPr>
        <p:spPr>
          <a:xfrm>
            <a:off x="5277466" y="4012287"/>
            <a:ext cx="545621" cy="230832"/>
          </a:xfrm>
          <a:prstGeom prst="rect">
            <a:avLst/>
          </a:prstGeom>
        </p:spPr>
        <p:txBody>
          <a:bodyPr wrap="square">
            <a:spAutoFit/>
          </a:bodyPr>
          <a:lstStyle/>
          <a:p>
            <a:pPr lvl="0">
              <a:defRPr/>
            </a:pPr>
            <a:r>
              <a:rPr lang="en-US" altLang="ko-KR" sz="900"/>
              <a:t>step 3</a:t>
            </a:r>
          </a:p>
        </p:txBody>
      </p:sp>
      <p:sp>
        <p:nvSpPr>
          <p:cNvPr id="103" name="순서도: 연결자 102"/>
          <p:cNvSpPr/>
          <p:nvPr/>
        </p:nvSpPr>
        <p:spPr>
          <a:xfrm flipV="1">
            <a:off x="5216790" y="4615540"/>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4" name="직사각형 103"/>
          <p:cNvSpPr/>
          <p:nvPr/>
        </p:nvSpPr>
        <p:spPr>
          <a:xfrm>
            <a:off x="5276946" y="4560871"/>
            <a:ext cx="545621" cy="230832"/>
          </a:xfrm>
          <a:prstGeom prst="rect">
            <a:avLst/>
          </a:prstGeom>
        </p:spPr>
        <p:txBody>
          <a:bodyPr wrap="square">
            <a:spAutoFit/>
          </a:bodyPr>
          <a:lstStyle/>
          <a:p>
            <a:pPr lvl="0">
              <a:defRPr/>
            </a:pPr>
            <a:r>
              <a:rPr lang="en-US" altLang="ko-KR" sz="900"/>
              <a:t>step 5</a:t>
            </a:r>
          </a:p>
        </p:txBody>
      </p:sp>
      <p:sp>
        <p:nvSpPr>
          <p:cNvPr id="105" name="순서도: 연결자 104"/>
          <p:cNvSpPr/>
          <p:nvPr/>
        </p:nvSpPr>
        <p:spPr>
          <a:xfrm flipV="1">
            <a:off x="5224970" y="512659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6" name="직사각형 105"/>
          <p:cNvSpPr/>
          <p:nvPr/>
        </p:nvSpPr>
        <p:spPr>
          <a:xfrm>
            <a:off x="5285126" y="5071929"/>
            <a:ext cx="545621" cy="230832"/>
          </a:xfrm>
          <a:prstGeom prst="rect">
            <a:avLst/>
          </a:prstGeom>
        </p:spPr>
        <p:txBody>
          <a:bodyPr wrap="square">
            <a:spAutoFit/>
          </a:bodyPr>
          <a:lstStyle/>
          <a:p>
            <a:pPr lvl="0">
              <a:defRPr/>
            </a:pPr>
            <a:r>
              <a:rPr lang="en-US" altLang="ko-KR" sz="900"/>
              <a:t>step 7</a:t>
            </a:r>
          </a:p>
        </p:txBody>
      </p:sp>
      <p:cxnSp>
        <p:nvCxnSpPr>
          <p:cNvPr id="107" name="연결선: 꺾임 106"/>
          <p:cNvCxnSpPr>
            <a:stCxn id="67" idx="2"/>
            <a:endCxn id="75" idx="3"/>
          </p:cNvCxnSpPr>
          <p:nvPr/>
        </p:nvCxnSpPr>
        <p:spPr>
          <a:xfrm rot="5400000">
            <a:off x="3777889" y="3460313"/>
            <a:ext cx="286885"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p:cNvCxnSpPr>
            <a:stCxn id="67" idx="2"/>
            <a:endCxn id="84" idx="3"/>
          </p:cNvCxnSpPr>
          <p:nvPr/>
        </p:nvCxnSpPr>
        <p:spPr>
          <a:xfrm rot="5400000">
            <a:off x="3506206" y="3731996"/>
            <a:ext cx="830251"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0" name="연결선: 꺾임 109"/>
          <p:cNvCxnSpPr>
            <a:stCxn id="67" idx="2"/>
            <a:endCxn id="83" idx="1"/>
          </p:cNvCxnSpPr>
          <p:nvPr/>
        </p:nvCxnSpPr>
        <p:spPr>
          <a:xfrm rot="16200000" flipH="1">
            <a:off x="4337929" y="3468325"/>
            <a:ext cx="286885" cy="55202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연결선: 꺾임 111"/>
          <p:cNvCxnSpPr>
            <a:stCxn id="67" idx="2"/>
            <a:endCxn id="87" idx="1"/>
          </p:cNvCxnSpPr>
          <p:nvPr/>
        </p:nvCxnSpPr>
        <p:spPr>
          <a:xfrm rot="16200000" flipH="1">
            <a:off x="4062847" y="3743407"/>
            <a:ext cx="828656" cy="543636"/>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3" name="연결선: 꺾임 112"/>
          <p:cNvCxnSpPr>
            <a:stCxn id="67" idx="2"/>
            <a:endCxn id="88" idx="3"/>
          </p:cNvCxnSpPr>
          <p:nvPr/>
        </p:nvCxnSpPr>
        <p:spPr>
          <a:xfrm rot="5400000">
            <a:off x="3257404" y="3980798"/>
            <a:ext cx="1327854"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연결선: 꺾임 116"/>
          <p:cNvCxnSpPr>
            <a:stCxn id="67" idx="2"/>
            <a:endCxn id="89" idx="1"/>
          </p:cNvCxnSpPr>
          <p:nvPr/>
        </p:nvCxnSpPr>
        <p:spPr>
          <a:xfrm rot="16200000" flipH="1">
            <a:off x="3815912" y="3990342"/>
            <a:ext cx="1330919" cy="55202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8" name="순서도: 문서 117"/>
          <p:cNvSpPr/>
          <p:nvPr/>
        </p:nvSpPr>
        <p:spPr>
          <a:xfrm>
            <a:off x="6819200" y="2311444"/>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pointCharge.jsp</a:t>
            </a:r>
            <a:endParaRPr lang="ko-KR" altLang="en-US" sz="900">
              <a:solidFill>
                <a:schemeClr val="tx1"/>
              </a:solidFill>
            </a:endParaRPr>
          </a:p>
        </p:txBody>
      </p:sp>
      <p:sp>
        <p:nvSpPr>
          <p:cNvPr id="119" name="순서도: 처리 118"/>
          <p:cNvSpPr/>
          <p:nvPr/>
        </p:nvSpPr>
        <p:spPr>
          <a:xfrm>
            <a:off x="6844687" y="2917484"/>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포인트 충전</a:t>
            </a:r>
          </a:p>
        </p:txBody>
      </p:sp>
      <p:cxnSp>
        <p:nvCxnSpPr>
          <p:cNvPr id="120" name="직선 화살표 연결선 119"/>
          <p:cNvCxnSpPr/>
          <p:nvPr/>
        </p:nvCxnSpPr>
        <p:spPr>
          <a:xfrm>
            <a:off x="7366963" y="2621705"/>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1" name="순서도: 처리 120"/>
          <p:cNvSpPr/>
          <p:nvPr/>
        </p:nvSpPr>
        <p:spPr>
          <a:xfrm>
            <a:off x="6817437" y="3753941"/>
            <a:ext cx="1082931"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IMP.request_pay()</a:t>
            </a:r>
            <a:endParaRPr lang="ko-KR" altLang="en-US" sz="900">
              <a:solidFill>
                <a:schemeClr val="tx1"/>
              </a:solidFill>
            </a:endParaRPr>
          </a:p>
        </p:txBody>
      </p:sp>
      <p:sp>
        <p:nvSpPr>
          <p:cNvPr id="124" name="순서도: 처리 123"/>
          <p:cNvSpPr/>
          <p:nvPr/>
        </p:nvSpPr>
        <p:spPr>
          <a:xfrm>
            <a:off x="6817436" y="4372030"/>
            <a:ext cx="120340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PointChargeAction.java</a:t>
            </a:r>
            <a:endParaRPr lang="ko-KR" altLang="en-US" sz="900">
              <a:solidFill>
                <a:schemeClr val="tx1"/>
              </a:solidFill>
            </a:endParaRPr>
          </a:p>
        </p:txBody>
      </p:sp>
      <p:cxnSp>
        <p:nvCxnSpPr>
          <p:cNvPr id="125" name="연결선: 꺾임 124"/>
          <p:cNvCxnSpPr>
            <a:stCxn id="121" idx="1"/>
            <a:endCxn id="119" idx="1"/>
          </p:cNvCxnSpPr>
          <p:nvPr/>
        </p:nvCxnSpPr>
        <p:spPr>
          <a:xfrm rot="10800000" flipH="1">
            <a:off x="6817437" y="3076318"/>
            <a:ext cx="27250" cy="836457"/>
          </a:xfrm>
          <a:prstGeom prst="bentConnector3">
            <a:avLst>
              <a:gd name="adj1" fmla="val -83889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6" name="직사각형 125"/>
          <p:cNvSpPr/>
          <p:nvPr/>
        </p:nvSpPr>
        <p:spPr>
          <a:xfrm>
            <a:off x="6383921" y="3904753"/>
            <a:ext cx="448584" cy="236696"/>
          </a:xfrm>
          <a:prstGeom prst="rect">
            <a:avLst/>
          </a:prstGeom>
        </p:spPr>
        <p:txBody>
          <a:bodyPr wrap="square">
            <a:spAutoFit/>
          </a:bodyPr>
          <a:lstStyle/>
          <a:p>
            <a:pPr lvl="0">
              <a:defRPr/>
            </a:pPr>
            <a:r>
              <a:rPr lang="en-US" altLang="ko-KR" sz="900"/>
              <a:t>NO</a:t>
            </a:r>
          </a:p>
        </p:txBody>
      </p:sp>
      <p:sp>
        <p:nvSpPr>
          <p:cNvPr id="128" name="직사각형 127"/>
          <p:cNvSpPr/>
          <p:nvPr/>
        </p:nvSpPr>
        <p:spPr>
          <a:xfrm>
            <a:off x="7368796" y="4065260"/>
            <a:ext cx="448584" cy="236696"/>
          </a:xfrm>
          <a:prstGeom prst="rect">
            <a:avLst/>
          </a:prstGeom>
        </p:spPr>
        <p:txBody>
          <a:bodyPr wrap="square">
            <a:spAutoFit/>
          </a:bodyPr>
          <a:lstStyle/>
          <a:p>
            <a:pPr lvl="0">
              <a:defRPr/>
            </a:pPr>
            <a:r>
              <a:rPr lang="en-US" altLang="ko-KR" sz="900"/>
              <a:t>YES</a:t>
            </a:r>
          </a:p>
        </p:txBody>
      </p:sp>
      <p:cxnSp>
        <p:nvCxnSpPr>
          <p:cNvPr id="130" name="직선 화살표 연결선 129"/>
          <p:cNvCxnSpPr/>
          <p:nvPr/>
        </p:nvCxnSpPr>
        <p:spPr>
          <a:xfrm flipH="1">
            <a:off x="6576614" y="4560871"/>
            <a:ext cx="202289"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6" name="순서도: 처리 135"/>
          <p:cNvSpPr/>
          <p:nvPr/>
        </p:nvSpPr>
        <p:spPr>
          <a:xfrm>
            <a:off x="6207073" y="3325676"/>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결제에 실패 하였습니다</a:t>
            </a:r>
            <a:r>
              <a:rPr lang="en-US" altLang="ko-KR" sz="600">
                <a:solidFill>
                  <a:schemeClr val="tx1"/>
                </a:solidFill>
              </a:rPr>
              <a:t>.</a:t>
            </a:r>
          </a:p>
          <a:p>
            <a:pPr algn="ctr">
              <a:defRPr/>
            </a:pPr>
            <a:r>
              <a:rPr lang="ko-KR" altLang="en-US" sz="600">
                <a:solidFill>
                  <a:schemeClr val="tx1"/>
                </a:solidFill>
              </a:rPr>
              <a:t>에러 내용 </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137" name="순서도: 수행의 시작/종료 136"/>
          <p:cNvSpPr/>
          <p:nvPr/>
        </p:nvSpPr>
        <p:spPr>
          <a:xfrm>
            <a:off x="6478052" y="3529305"/>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41" name="순서도: 처리 140"/>
          <p:cNvSpPr/>
          <p:nvPr/>
        </p:nvSpPr>
        <p:spPr>
          <a:xfrm>
            <a:off x="6817436" y="4990119"/>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감사합니다</a:t>
            </a:r>
            <a:r>
              <a:rPr lang="en-US" altLang="ko-KR" sz="600">
                <a:solidFill>
                  <a:schemeClr val="tx1"/>
                </a:solidFill>
              </a:rPr>
              <a:t>. </a:t>
            </a:r>
          </a:p>
          <a:p>
            <a:pPr algn="ctr">
              <a:defRPr/>
            </a:pPr>
            <a:r>
              <a:rPr lang="ko-KR" altLang="en-US" sz="600">
                <a:solidFill>
                  <a:schemeClr val="tx1"/>
                </a:solidFill>
              </a:rPr>
              <a:t>결제가 완료되었습니다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142" name="순서도: 수행의 시작/종료 141"/>
          <p:cNvSpPr/>
          <p:nvPr/>
        </p:nvSpPr>
        <p:spPr>
          <a:xfrm>
            <a:off x="7116359" y="5204646"/>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43" name="직사각형 142"/>
          <p:cNvSpPr/>
          <p:nvPr/>
        </p:nvSpPr>
        <p:spPr>
          <a:xfrm>
            <a:off x="6076740" y="4697997"/>
            <a:ext cx="1082929" cy="200055"/>
          </a:xfrm>
          <a:prstGeom prst="rect">
            <a:avLst/>
          </a:prstGeom>
        </p:spPr>
        <p:txBody>
          <a:bodyPr wrap="square">
            <a:spAutoFit/>
          </a:bodyPr>
          <a:lstStyle/>
          <a:p>
            <a:pPr lvl="0">
              <a:defRPr/>
            </a:pPr>
            <a:r>
              <a:rPr lang="en-US" altLang="ko-KR" sz="700"/>
              <a:t>TABLE_BOARD_POINT</a:t>
            </a:r>
          </a:p>
        </p:txBody>
      </p:sp>
      <p:sp>
        <p:nvSpPr>
          <p:cNvPr id="146" name="순서도: 문서 145"/>
          <p:cNvSpPr/>
          <p:nvPr/>
        </p:nvSpPr>
        <p:spPr>
          <a:xfrm>
            <a:off x="9261408" y="2986566"/>
            <a:ext cx="881248"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pointReceipt.jsp</a:t>
            </a:r>
            <a:endParaRPr lang="ko-KR" altLang="en-US" sz="900">
              <a:solidFill>
                <a:schemeClr val="tx1"/>
              </a:solidFill>
            </a:endParaRPr>
          </a:p>
        </p:txBody>
      </p:sp>
      <p:cxnSp>
        <p:nvCxnSpPr>
          <p:cNvPr id="148" name="연결선: 꺾임 147"/>
          <p:cNvCxnSpPr>
            <a:stCxn id="141" idx="2"/>
            <a:endCxn id="146" idx="1"/>
          </p:cNvCxnSpPr>
          <p:nvPr/>
        </p:nvCxnSpPr>
        <p:spPr>
          <a:xfrm rot="5400000" flipH="1" flipV="1">
            <a:off x="7218799" y="3285500"/>
            <a:ext cx="2182710" cy="1902507"/>
          </a:xfrm>
          <a:prstGeom prst="bentConnector4">
            <a:avLst>
              <a:gd name="adj1" fmla="val -10473"/>
              <a:gd name="adj2" fmla="val 7027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9" name="순서도: 처리 148"/>
          <p:cNvSpPr/>
          <p:nvPr/>
        </p:nvSpPr>
        <p:spPr>
          <a:xfrm>
            <a:off x="9074640" y="3576838"/>
            <a:ext cx="1215293"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PointReceiptAction.java</a:t>
            </a:r>
            <a:endParaRPr lang="ko-KR" altLang="en-US" sz="900">
              <a:solidFill>
                <a:schemeClr val="tx1"/>
              </a:solidFill>
            </a:endParaRPr>
          </a:p>
        </p:txBody>
      </p:sp>
      <p:pic>
        <p:nvPicPr>
          <p:cNvPr id="154" name="그림 153" descr="모니터, 컴퓨터이(가) 표시된 사진  자동 생성된 설명"/>
          <p:cNvPicPr>
            <a:picLocks noChangeAspect="1"/>
          </p:cNvPicPr>
          <p:nvPr/>
        </p:nvPicPr>
        <p:blipFill rotWithShape="1">
          <a:blip r:embed="rId2"/>
          <a:stretch>
            <a:fillRect/>
          </a:stretch>
        </p:blipFill>
        <p:spPr>
          <a:xfrm>
            <a:off x="10254957" y="3950423"/>
            <a:ext cx="508417" cy="508417"/>
          </a:xfrm>
          <a:prstGeom prst="rect">
            <a:avLst/>
          </a:prstGeom>
        </p:spPr>
      </p:pic>
      <p:cxnSp>
        <p:nvCxnSpPr>
          <p:cNvPr id="156" name="직선 화살표 연결선 155"/>
          <p:cNvCxnSpPr/>
          <p:nvPr/>
        </p:nvCxnSpPr>
        <p:spPr>
          <a:xfrm>
            <a:off x="10053841" y="3946397"/>
            <a:ext cx="275584" cy="11281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7" name="직선 화살표 연결선 156"/>
          <p:cNvCxnSpPr/>
          <p:nvPr/>
        </p:nvCxnSpPr>
        <p:spPr>
          <a:xfrm flipH="1" flipV="1">
            <a:off x="10023101" y="4011994"/>
            <a:ext cx="274584" cy="1134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81" name="그림 180"/>
          <p:cNvPicPr>
            <a:picLocks noChangeAspect="1"/>
          </p:cNvPicPr>
          <p:nvPr/>
        </p:nvPicPr>
        <p:blipFill rotWithShape="1">
          <a:blip r:embed="rId3"/>
          <a:srcRect l="13420" t="13190" r="9390" b="26140"/>
          <a:stretch>
            <a:fillRect/>
          </a:stretch>
        </p:blipFill>
        <p:spPr>
          <a:xfrm>
            <a:off x="6279541" y="4476240"/>
            <a:ext cx="297073" cy="233485"/>
          </a:xfrm>
          <a:prstGeom prst="rect">
            <a:avLst/>
          </a:prstGeom>
        </p:spPr>
      </p:pic>
      <p:cxnSp>
        <p:nvCxnSpPr>
          <p:cNvPr id="196" name="직선 화살표 연결선 195"/>
          <p:cNvCxnSpPr/>
          <p:nvPr/>
        </p:nvCxnSpPr>
        <p:spPr>
          <a:xfrm>
            <a:off x="7378108" y="3253396"/>
            <a:ext cx="0" cy="48230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p:nvPr/>
        </p:nvCxnSpPr>
        <p:spPr>
          <a:xfrm>
            <a:off x="7387592" y="4078173"/>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9" name="직선 화살표 연결선 198"/>
          <p:cNvCxnSpPr/>
          <p:nvPr/>
        </p:nvCxnSpPr>
        <p:spPr>
          <a:xfrm>
            <a:off x="7387954" y="4686657"/>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p:nvPr/>
        </p:nvCxnSpPr>
        <p:spPr>
          <a:xfrm>
            <a:off x="9700094" y="3287021"/>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9" name="직사각형 208"/>
          <p:cNvSpPr/>
          <p:nvPr/>
        </p:nvSpPr>
        <p:spPr>
          <a:xfrm>
            <a:off x="10007886" y="4353566"/>
            <a:ext cx="1067452" cy="200055"/>
          </a:xfrm>
          <a:prstGeom prst="rect">
            <a:avLst/>
          </a:prstGeom>
        </p:spPr>
        <p:txBody>
          <a:bodyPr wrap="square">
            <a:spAutoFit/>
          </a:bodyPr>
          <a:lstStyle/>
          <a:p>
            <a:pPr lvl="0">
              <a:defRPr/>
            </a:pPr>
            <a:r>
              <a:rPr lang="en-US" altLang="ko-KR" sz="700"/>
              <a:t>TABLE_BOARD_POINT</a:t>
            </a:r>
          </a:p>
        </p:txBody>
      </p:sp>
      <p:cxnSp>
        <p:nvCxnSpPr>
          <p:cNvPr id="214" name="직선 화살표 연결선 213"/>
          <p:cNvCxnSpPr/>
          <p:nvPr/>
        </p:nvCxnSpPr>
        <p:spPr>
          <a:xfrm>
            <a:off x="9702032" y="3899183"/>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5" name="순서도: 처리 214"/>
          <p:cNvSpPr/>
          <p:nvPr/>
        </p:nvSpPr>
        <p:spPr>
          <a:xfrm>
            <a:off x="9295904" y="4209471"/>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list</a:t>
            </a:r>
            <a:endParaRPr lang="ko-KR" altLang="en-US" sz="9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197871" y="1700808"/>
          <a:ext cx="9794674" cy="3960440"/>
        </p:xfrm>
        <a:graphic>
          <a:graphicData uri="http://schemas.openxmlformats.org/drawingml/2006/table">
            <a:tbl>
              <a:tblPr>
                <a:tableStyleId>{5C22544A-7EE6-4342-B048-85BDC9FD1C3A}</a:tableStyleId>
              </a:tblPr>
              <a:tblGrid>
                <a:gridCol w="2421760">
                  <a:extLst>
                    <a:ext uri="{9D8B030D-6E8A-4147-A177-3AD203B41FA5}">
                      <a16:colId xmlns:a16="http://schemas.microsoft.com/office/drawing/2014/main" val="20000"/>
                    </a:ext>
                  </a:extLst>
                </a:gridCol>
                <a:gridCol w="2566544">
                  <a:extLst>
                    <a:ext uri="{9D8B030D-6E8A-4147-A177-3AD203B41FA5}">
                      <a16:colId xmlns:a16="http://schemas.microsoft.com/office/drawing/2014/main" val="20001"/>
                    </a:ext>
                  </a:extLst>
                </a:gridCol>
                <a:gridCol w="2492193">
                  <a:extLst>
                    <a:ext uri="{9D8B030D-6E8A-4147-A177-3AD203B41FA5}">
                      <a16:colId xmlns:a16="http://schemas.microsoft.com/office/drawing/2014/main" val="20002"/>
                    </a:ext>
                  </a:extLst>
                </a:gridCol>
                <a:gridCol w="2314177">
                  <a:extLst>
                    <a:ext uri="{9D8B030D-6E8A-4147-A177-3AD203B41FA5}">
                      <a16:colId xmlns:a16="http://schemas.microsoft.com/office/drawing/2014/main" val="20003"/>
                    </a:ext>
                  </a:extLst>
                </a:gridCol>
              </a:tblGrid>
              <a:tr h="342763">
                <a:tc>
                  <a:txBody>
                    <a:bodyPr/>
                    <a:lstStyle/>
                    <a:p>
                      <a:pPr algn="l" latinLnBrk="1">
                        <a:defRPr/>
                      </a:pPr>
                      <a:r>
                        <a:rPr lang="en-US" altLang="ko-KR" sz="1000" b="1">
                          <a:solidFill>
                            <a:schemeClr val="tx1"/>
                          </a:solidFill>
                        </a:rPr>
                        <a:t>STEP 4. </a:t>
                      </a:r>
                      <a:r>
                        <a:rPr lang="ko-KR" altLang="en-US" sz="1000" b="1">
                          <a:solidFill>
                            <a:schemeClr val="tx1"/>
                          </a:solidFill>
                        </a:rPr>
                        <a:t>내가 쓴 글</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5. </a:t>
                      </a:r>
                      <a:r>
                        <a:rPr lang="ko-KR" altLang="en-US" sz="1000" b="1">
                          <a:solidFill>
                            <a:schemeClr val="tx1"/>
                          </a:solidFill>
                        </a:rPr>
                        <a:t>내가 쓴 댓글</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6. </a:t>
                      </a:r>
                      <a:r>
                        <a:rPr lang="ko-KR" altLang="en-US" sz="1000" b="1">
                          <a:solidFill>
                            <a:schemeClr val="tx1"/>
                          </a:solidFill>
                        </a:rPr>
                        <a:t>회원정보 수정</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6-1. </a:t>
                      </a:r>
                      <a:r>
                        <a:rPr lang="ko-KR" altLang="en-US" sz="1000" b="1">
                          <a:solidFill>
                            <a:schemeClr val="tx1"/>
                          </a:solidFill>
                        </a:rPr>
                        <a:t>이름 변경</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85" name="직사각형 84"/>
          <p:cNvSpPr/>
          <p:nvPr/>
        </p:nvSpPr>
        <p:spPr>
          <a:xfrm>
            <a:off x="1745623" y="3090492"/>
            <a:ext cx="434734" cy="215444"/>
          </a:xfrm>
          <a:prstGeom prst="rect">
            <a:avLst/>
          </a:prstGeom>
        </p:spPr>
        <p:txBody>
          <a:bodyPr wrap="none">
            <a:spAutoFit/>
          </a:bodyPr>
          <a:lstStyle/>
          <a:p>
            <a:pPr lvl="0">
              <a:defRPr/>
            </a:pPr>
            <a:r>
              <a:rPr lang="en-US" altLang="ko-KR" sz="800"/>
              <a:t>NULL</a:t>
            </a:r>
            <a:endParaRPr lang="ko-KR" altLang="en-US" sz="80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9</a:t>
            </a:fld>
            <a:endParaRPr lang="en-US" altLang="en-US" sz="900"/>
          </a:p>
        </p:txBody>
      </p:sp>
      <p:sp>
        <p:nvSpPr>
          <p:cNvPr id="59" name="순서도: 문서 58"/>
          <p:cNvSpPr/>
          <p:nvPr/>
        </p:nvSpPr>
        <p:spPr>
          <a:xfrm>
            <a:off x="1919536" y="2170672"/>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myWrite.jsp</a:t>
            </a:r>
            <a:endParaRPr lang="ko-KR" altLang="en-US" sz="900">
              <a:solidFill>
                <a:schemeClr val="tx1"/>
              </a:solidFill>
            </a:endParaRPr>
          </a:p>
        </p:txBody>
      </p:sp>
      <p:sp>
        <p:nvSpPr>
          <p:cNvPr id="60" name="순서도: 처리 59"/>
          <p:cNvSpPr/>
          <p:nvPr/>
        </p:nvSpPr>
        <p:spPr>
          <a:xfrm>
            <a:off x="1809291" y="2678166"/>
            <a:ext cx="1394595"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UserBoardListOkAction.java</a:t>
            </a:r>
            <a:endParaRPr lang="ko-KR" altLang="en-US" sz="900">
              <a:solidFill>
                <a:schemeClr val="tx1"/>
              </a:solidFill>
            </a:endParaRPr>
          </a:p>
        </p:txBody>
      </p:sp>
      <p:cxnSp>
        <p:nvCxnSpPr>
          <p:cNvPr id="62" name="직선 화살표 연결선 61"/>
          <p:cNvCxnSpPr/>
          <p:nvPr/>
        </p:nvCxnSpPr>
        <p:spPr>
          <a:xfrm>
            <a:off x="2500339" y="24715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p:nvPr/>
        </p:nvCxnSpPr>
        <p:spPr>
          <a:xfrm>
            <a:off x="2500339" y="30069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7" name="순서도: 처리 66"/>
          <p:cNvSpPr/>
          <p:nvPr/>
        </p:nvSpPr>
        <p:spPr>
          <a:xfrm>
            <a:off x="2120825" y="3217768"/>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list</a:t>
            </a:r>
            <a:endParaRPr lang="ko-KR" altLang="en-US" sz="900">
              <a:solidFill>
                <a:schemeClr val="tx1"/>
              </a:solidFill>
            </a:endParaRPr>
          </a:p>
        </p:txBody>
      </p:sp>
      <p:cxnSp>
        <p:nvCxnSpPr>
          <p:cNvPr id="69" name="직선 화살표 연결선 68"/>
          <p:cNvCxnSpPr/>
          <p:nvPr/>
        </p:nvCxnSpPr>
        <p:spPr>
          <a:xfrm>
            <a:off x="2536490" y="3394103"/>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0" name="연결선: 꺾임 69"/>
          <p:cNvCxnSpPr>
            <a:stCxn id="67" idx="1"/>
            <a:endCxn id="73" idx="0"/>
          </p:cNvCxnSpPr>
          <p:nvPr/>
        </p:nvCxnSpPr>
        <p:spPr>
          <a:xfrm rot="10800000" flipV="1">
            <a:off x="1854993" y="3305936"/>
            <a:ext cx="265833" cy="23809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2" name="직사각형 71"/>
          <p:cNvSpPr/>
          <p:nvPr/>
        </p:nvSpPr>
        <p:spPr>
          <a:xfrm>
            <a:off x="2525015" y="3517927"/>
            <a:ext cx="684803" cy="215444"/>
          </a:xfrm>
          <a:prstGeom prst="rect">
            <a:avLst/>
          </a:prstGeom>
        </p:spPr>
        <p:txBody>
          <a:bodyPr wrap="none">
            <a:spAutoFit/>
          </a:bodyPr>
          <a:lstStyle/>
          <a:p>
            <a:pPr lvl="0">
              <a:defRPr/>
            </a:pPr>
            <a:r>
              <a:rPr lang="en-US" altLang="ko-KR" sz="800"/>
              <a:t>NOT NULL</a:t>
            </a:r>
            <a:endParaRPr lang="ko-KR" altLang="en-US" sz="800"/>
          </a:p>
        </p:txBody>
      </p:sp>
      <p:sp>
        <p:nvSpPr>
          <p:cNvPr id="73" name="순서도: 처리 72"/>
          <p:cNvSpPr/>
          <p:nvPr/>
        </p:nvSpPr>
        <p:spPr>
          <a:xfrm>
            <a:off x="1234250" y="3544028"/>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게시물이 없습니다</a:t>
            </a:r>
            <a:r>
              <a:rPr lang="en-US" altLang="ko-KR" sz="700">
                <a:solidFill>
                  <a:schemeClr val="tx1"/>
                </a:solidFill>
              </a:rPr>
              <a:t>.</a:t>
            </a:r>
            <a:endParaRPr lang="ko-KR" altLang="en-US" sz="700">
              <a:solidFill>
                <a:schemeClr val="tx1"/>
              </a:solidFill>
            </a:endParaRPr>
          </a:p>
        </p:txBody>
      </p:sp>
      <p:sp>
        <p:nvSpPr>
          <p:cNvPr id="82" name="순서도: 처리 81"/>
          <p:cNvSpPr/>
          <p:nvPr/>
        </p:nvSpPr>
        <p:spPr>
          <a:xfrm>
            <a:off x="2151859" y="3876653"/>
            <a:ext cx="723346" cy="2604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제목</a:t>
            </a:r>
          </a:p>
        </p:txBody>
      </p:sp>
      <p:sp>
        <p:nvSpPr>
          <p:cNvPr id="93" name="순서도: 문서 92"/>
          <p:cNvSpPr/>
          <p:nvPr/>
        </p:nvSpPr>
        <p:spPr>
          <a:xfrm>
            <a:off x="1809291" y="5202315"/>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ReviewBoardView.jsp</a:t>
            </a:r>
            <a:endParaRPr lang="ko-KR" altLang="en-US" sz="900">
              <a:solidFill>
                <a:schemeClr val="tx1"/>
              </a:solidFill>
            </a:endParaRPr>
          </a:p>
        </p:txBody>
      </p:sp>
      <p:sp>
        <p:nvSpPr>
          <p:cNvPr id="95" name="순서도: 문서 94"/>
          <p:cNvSpPr/>
          <p:nvPr/>
        </p:nvSpPr>
        <p:spPr>
          <a:xfrm>
            <a:off x="1809291" y="4767327"/>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FreeBoardView.jsp</a:t>
            </a:r>
            <a:endParaRPr lang="ko-KR" altLang="en-US" sz="900">
              <a:solidFill>
                <a:schemeClr val="tx1"/>
              </a:solidFill>
            </a:endParaRPr>
          </a:p>
        </p:txBody>
      </p:sp>
      <p:sp>
        <p:nvSpPr>
          <p:cNvPr id="96" name="순서도: 문서 95"/>
          <p:cNvSpPr/>
          <p:nvPr/>
        </p:nvSpPr>
        <p:spPr>
          <a:xfrm>
            <a:off x="1809291" y="4317651"/>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endParaRPr lang="ko-KR" altLang="en-US" sz="900">
              <a:solidFill>
                <a:schemeClr val="tx1"/>
              </a:solidFill>
            </a:endParaRPr>
          </a:p>
        </p:txBody>
      </p:sp>
      <p:cxnSp>
        <p:nvCxnSpPr>
          <p:cNvPr id="97" name="연결선: 꺾임 96"/>
          <p:cNvCxnSpPr>
            <a:stCxn id="82" idx="1"/>
            <a:endCxn id="96" idx="1"/>
          </p:cNvCxnSpPr>
          <p:nvPr/>
        </p:nvCxnSpPr>
        <p:spPr>
          <a:xfrm rot="10800000" flipV="1">
            <a:off x="1809291" y="4006864"/>
            <a:ext cx="342568" cy="469620"/>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8" name="연결선: 꺾임 97"/>
          <p:cNvCxnSpPr>
            <a:stCxn id="82" idx="1"/>
            <a:endCxn id="95" idx="1"/>
          </p:cNvCxnSpPr>
          <p:nvPr/>
        </p:nvCxnSpPr>
        <p:spPr>
          <a:xfrm rot="10800000" flipV="1">
            <a:off x="1809291" y="4006864"/>
            <a:ext cx="342568" cy="919296"/>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9" name="연결선: 꺾임 98"/>
          <p:cNvCxnSpPr>
            <a:stCxn id="82" idx="1"/>
            <a:endCxn id="93" idx="1"/>
          </p:cNvCxnSpPr>
          <p:nvPr/>
        </p:nvCxnSpPr>
        <p:spPr>
          <a:xfrm rot="10800000" flipV="1">
            <a:off x="1809291" y="4006864"/>
            <a:ext cx="342568" cy="1354284"/>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0" name="직사각형 99"/>
          <p:cNvSpPr/>
          <p:nvPr/>
        </p:nvSpPr>
        <p:spPr>
          <a:xfrm>
            <a:off x="4177915" y="3090492"/>
            <a:ext cx="434734" cy="215444"/>
          </a:xfrm>
          <a:prstGeom prst="rect">
            <a:avLst/>
          </a:prstGeom>
        </p:spPr>
        <p:txBody>
          <a:bodyPr wrap="none">
            <a:spAutoFit/>
          </a:bodyPr>
          <a:lstStyle/>
          <a:p>
            <a:pPr lvl="0">
              <a:defRPr/>
            </a:pPr>
            <a:r>
              <a:rPr lang="en-US" altLang="ko-KR" sz="800"/>
              <a:t>NULL</a:t>
            </a:r>
            <a:endParaRPr lang="ko-KR" altLang="en-US" sz="800"/>
          </a:p>
        </p:txBody>
      </p:sp>
      <p:sp>
        <p:nvSpPr>
          <p:cNvPr id="101" name="순서도: 문서 100"/>
          <p:cNvSpPr/>
          <p:nvPr/>
        </p:nvSpPr>
        <p:spPr>
          <a:xfrm>
            <a:off x="4351828" y="2170672"/>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myReply.jsp</a:t>
            </a:r>
            <a:endParaRPr lang="ko-KR" altLang="en-US" sz="900">
              <a:solidFill>
                <a:schemeClr val="tx1"/>
              </a:solidFill>
            </a:endParaRPr>
          </a:p>
        </p:txBody>
      </p:sp>
      <p:sp>
        <p:nvSpPr>
          <p:cNvPr id="103" name="순서도: 처리 102"/>
          <p:cNvSpPr/>
          <p:nvPr/>
        </p:nvSpPr>
        <p:spPr>
          <a:xfrm>
            <a:off x="4241584" y="2678166"/>
            <a:ext cx="135036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UserBoardReplyListOkAction.java</a:t>
            </a:r>
            <a:endParaRPr lang="ko-KR" altLang="en-US" sz="900">
              <a:solidFill>
                <a:schemeClr val="tx1"/>
              </a:solidFill>
            </a:endParaRPr>
          </a:p>
        </p:txBody>
      </p:sp>
      <p:cxnSp>
        <p:nvCxnSpPr>
          <p:cNvPr id="104" name="직선 화살표 연결선 103"/>
          <p:cNvCxnSpPr/>
          <p:nvPr/>
        </p:nvCxnSpPr>
        <p:spPr>
          <a:xfrm>
            <a:off x="4932631" y="24715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5" name="직선 화살표 연결선 104"/>
          <p:cNvCxnSpPr/>
          <p:nvPr/>
        </p:nvCxnSpPr>
        <p:spPr>
          <a:xfrm>
            <a:off x="4932631" y="30069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6" name="순서도: 처리 105"/>
          <p:cNvSpPr/>
          <p:nvPr/>
        </p:nvSpPr>
        <p:spPr>
          <a:xfrm>
            <a:off x="4553117" y="3217768"/>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list</a:t>
            </a:r>
            <a:endParaRPr lang="ko-KR" altLang="en-US" sz="900">
              <a:solidFill>
                <a:schemeClr val="tx1"/>
              </a:solidFill>
            </a:endParaRPr>
          </a:p>
        </p:txBody>
      </p:sp>
      <p:cxnSp>
        <p:nvCxnSpPr>
          <p:cNvPr id="107" name="직선 화살표 연결선 106"/>
          <p:cNvCxnSpPr/>
          <p:nvPr/>
        </p:nvCxnSpPr>
        <p:spPr>
          <a:xfrm>
            <a:off x="4968782" y="3394103"/>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p:cNvCxnSpPr>
            <a:stCxn id="106" idx="1"/>
            <a:endCxn id="112" idx="0"/>
          </p:cNvCxnSpPr>
          <p:nvPr/>
        </p:nvCxnSpPr>
        <p:spPr>
          <a:xfrm rot="10800000" flipV="1">
            <a:off x="4287285" y="3305936"/>
            <a:ext cx="265833" cy="23809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0" name="직사각형 109"/>
          <p:cNvSpPr/>
          <p:nvPr/>
        </p:nvSpPr>
        <p:spPr>
          <a:xfrm>
            <a:off x="4957307" y="3517927"/>
            <a:ext cx="684803" cy="215444"/>
          </a:xfrm>
          <a:prstGeom prst="rect">
            <a:avLst/>
          </a:prstGeom>
        </p:spPr>
        <p:txBody>
          <a:bodyPr wrap="none">
            <a:spAutoFit/>
          </a:bodyPr>
          <a:lstStyle/>
          <a:p>
            <a:pPr lvl="0">
              <a:defRPr/>
            </a:pPr>
            <a:r>
              <a:rPr lang="en-US" altLang="ko-KR" sz="800"/>
              <a:t>NOT NULL</a:t>
            </a:r>
            <a:endParaRPr lang="ko-KR" altLang="en-US" sz="800"/>
          </a:p>
        </p:txBody>
      </p:sp>
      <p:sp>
        <p:nvSpPr>
          <p:cNvPr id="112" name="순서도: 처리 111"/>
          <p:cNvSpPr/>
          <p:nvPr/>
        </p:nvSpPr>
        <p:spPr>
          <a:xfrm>
            <a:off x="3666542" y="3544028"/>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댓글이 없습니다</a:t>
            </a:r>
            <a:r>
              <a:rPr lang="en-US" altLang="ko-KR" sz="700">
                <a:solidFill>
                  <a:schemeClr val="tx1"/>
                </a:solidFill>
              </a:rPr>
              <a:t>.</a:t>
            </a:r>
            <a:endParaRPr lang="ko-KR" altLang="en-US" sz="700">
              <a:solidFill>
                <a:schemeClr val="tx1"/>
              </a:solidFill>
            </a:endParaRPr>
          </a:p>
        </p:txBody>
      </p:sp>
      <p:sp>
        <p:nvSpPr>
          <p:cNvPr id="113" name="순서도: 처리 112"/>
          <p:cNvSpPr/>
          <p:nvPr/>
        </p:nvSpPr>
        <p:spPr>
          <a:xfrm>
            <a:off x="4584151" y="3876652"/>
            <a:ext cx="723346" cy="29973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댓글 내용</a:t>
            </a:r>
          </a:p>
        </p:txBody>
      </p:sp>
      <p:sp>
        <p:nvSpPr>
          <p:cNvPr id="117" name="순서도: 문서 116"/>
          <p:cNvSpPr/>
          <p:nvPr/>
        </p:nvSpPr>
        <p:spPr>
          <a:xfrm>
            <a:off x="4241583" y="5202315"/>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ReviewBoardView.jsp</a:t>
            </a:r>
            <a:endParaRPr lang="ko-KR" altLang="en-US" sz="900">
              <a:solidFill>
                <a:schemeClr val="tx1"/>
              </a:solidFill>
            </a:endParaRPr>
          </a:p>
        </p:txBody>
      </p:sp>
      <p:sp>
        <p:nvSpPr>
          <p:cNvPr id="118" name="순서도: 문서 117"/>
          <p:cNvSpPr/>
          <p:nvPr/>
        </p:nvSpPr>
        <p:spPr>
          <a:xfrm>
            <a:off x="4241583" y="4767327"/>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FreeBoardView.jsp</a:t>
            </a:r>
            <a:endParaRPr lang="ko-KR" altLang="en-US" sz="900">
              <a:solidFill>
                <a:schemeClr val="tx1"/>
              </a:solidFill>
            </a:endParaRPr>
          </a:p>
        </p:txBody>
      </p:sp>
      <p:sp>
        <p:nvSpPr>
          <p:cNvPr id="119" name="순서도: 문서 118"/>
          <p:cNvSpPr/>
          <p:nvPr/>
        </p:nvSpPr>
        <p:spPr>
          <a:xfrm>
            <a:off x="4241583" y="4317651"/>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endParaRPr lang="ko-KR" altLang="en-US" sz="900">
              <a:solidFill>
                <a:schemeClr val="tx1"/>
              </a:solidFill>
            </a:endParaRPr>
          </a:p>
        </p:txBody>
      </p:sp>
      <p:cxnSp>
        <p:nvCxnSpPr>
          <p:cNvPr id="120" name="연결선: 꺾임 119"/>
          <p:cNvCxnSpPr>
            <a:stCxn id="113" idx="1"/>
            <a:endCxn id="119" idx="1"/>
          </p:cNvCxnSpPr>
          <p:nvPr/>
        </p:nvCxnSpPr>
        <p:spPr>
          <a:xfrm rot="10800000" flipV="1">
            <a:off x="4241583" y="4026518"/>
            <a:ext cx="342568" cy="449966"/>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1" name="연결선: 꺾임 120"/>
          <p:cNvCxnSpPr>
            <a:stCxn id="113" idx="1"/>
            <a:endCxn id="118" idx="1"/>
          </p:cNvCxnSpPr>
          <p:nvPr/>
        </p:nvCxnSpPr>
        <p:spPr>
          <a:xfrm rot="10800000" flipV="1">
            <a:off x="4241583" y="4026518"/>
            <a:ext cx="342568" cy="899642"/>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연결선: 꺾임 122"/>
          <p:cNvCxnSpPr>
            <a:stCxn id="113" idx="1"/>
            <a:endCxn id="117" idx="1"/>
          </p:cNvCxnSpPr>
          <p:nvPr/>
        </p:nvCxnSpPr>
        <p:spPr>
          <a:xfrm rot="10800000" flipV="1">
            <a:off x="4241583" y="4026518"/>
            <a:ext cx="342568" cy="1334630"/>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2" name="순서도: 문서 161"/>
          <p:cNvSpPr/>
          <p:nvPr/>
        </p:nvSpPr>
        <p:spPr>
          <a:xfrm>
            <a:off x="6913460" y="2360500"/>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sp>
        <p:nvSpPr>
          <p:cNvPr id="177" name="순서도: 처리 176"/>
          <p:cNvSpPr/>
          <p:nvPr/>
        </p:nvSpPr>
        <p:spPr>
          <a:xfrm>
            <a:off x="6949151" y="2867994"/>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이름</a:t>
            </a:r>
          </a:p>
        </p:txBody>
      </p:sp>
      <p:sp>
        <p:nvSpPr>
          <p:cNvPr id="178" name="순서도: 처리 177"/>
          <p:cNvSpPr/>
          <p:nvPr/>
        </p:nvSpPr>
        <p:spPr>
          <a:xfrm>
            <a:off x="6949151" y="341136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이메일</a:t>
            </a:r>
          </a:p>
        </p:txBody>
      </p:sp>
      <p:sp>
        <p:nvSpPr>
          <p:cNvPr id="179" name="순서도: 처리 178"/>
          <p:cNvSpPr/>
          <p:nvPr/>
        </p:nvSpPr>
        <p:spPr>
          <a:xfrm>
            <a:off x="6949151" y="390896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주소</a:t>
            </a:r>
          </a:p>
        </p:txBody>
      </p:sp>
      <p:sp>
        <p:nvSpPr>
          <p:cNvPr id="180" name="순서도: 연결자 179"/>
          <p:cNvSpPr/>
          <p:nvPr/>
        </p:nvSpPr>
        <p:spPr>
          <a:xfrm flipV="1">
            <a:off x="7399293" y="323776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81" name="직사각형 180"/>
          <p:cNvSpPr/>
          <p:nvPr/>
        </p:nvSpPr>
        <p:spPr>
          <a:xfrm>
            <a:off x="7459449" y="3183094"/>
            <a:ext cx="696336" cy="230832"/>
          </a:xfrm>
          <a:prstGeom prst="rect">
            <a:avLst/>
          </a:prstGeom>
        </p:spPr>
        <p:txBody>
          <a:bodyPr wrap="square">
            <a:spAutoFit/>
          </a:bodyPr>
          <a:lstStyle/>
          <a:p>
            <a:pPr lvl="0">
              <a:defRPr/>
            </a:pPr>
            <a:r>
              <a:rPr lang="en-US" altLang="ko-KR" sz="900"/>
              <a:t>step 6-1</a:t>
            </a:r>
          </a:p>
        </p:txBody>
      </p:sp>
      <p:sp>
        <p:nvSpPr>
          <p:cNvPr id="182" name="순서도: 연결자 181"/>
          <p:cNvSpPr/>
          <p:nvPr/>
        </p:nvSpPr>
        <p:spPr>
          <a:xfrm flipV="1">
            <a:off x="7399912" y="375824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83" name="직사각형 182"/>
          <p:cNvSpPr/>
          <p:nvPr/>
        </p:nvSpPr>
        <p:spPr>
          <a:xfrm>
            <a:off x="7460068" y="3703579"/>
            <a:ext cx="695717" cy="230832"/>
          </a:xfrm>
          <a:prstGeom prst="rect">
            <a:avLst/>
          </a:prstGeom>
        </p:spPr>
        <p:txBody>
          <a:bodyPr wrap="square">
            <a:spAutoFit/>
          </a:bodyPr>
          <a:lstStyle/>
          <a:p>
            <a:pPr lvl="0">
              <a:defRPr/>
            </a:pPr>
            <a:r>
              <a:rPr lang="en-US" altLang="ko-KR" sz="900"/>
              <a:t>step 6-2</a:t>
            </a:r>
          </a:p>
        </p:txBody>
      </p:sp>
      <p:sp>
        <p:nvSpPr>
          <p:cNvPr id="184" name="순서도: 연결자 183"/>
          <p:cNvSpPr/>
          <p:nvPr/>
        </p:nvSpPr>
        <p:spPr>
          <a:xfrm flipV="1">
            <a:off x="7407470" y="4270589"/>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85" name="직사각형 184"/>
          <p:cNvSpPr/>
          <p:nvPr/>
        </p:nvSpPr>
        <p:spPr>
          <a:xfrm>
            <a:off x="7467626" y="4215920"/>
            <a:ext cx="663190" cy="230832"/>
          </a:xfrm>
          <a:prstGeom prst="rect">
            <a:avLst/>
          </a:prstGeom>
        </p:spPr>
        <p:txBody>
          <a:bodyPr wrap="square">
            <a:spAutoFit/>
          </a:bodyPr>
          <a:lstStyle/>
          <a:p>
            <a:pPr lvl="0">
              <a:defRPr/>
            </a:pPr>
            <a:r>
              <a:rPr lang="en-US" altLang="ko-KR" sz="900"/>
              <a:t>step 6-3</a:t>
            </a:r>
          </a:p>
        </p:txBody>
      </p:sp>
      <p:sp>
        <p:nvSpPr>
          <p:cNvPr id="186" name="순서도: 처리 185"/>
          <p:cNvSpPr/>
          <p:nvPr/>
        </p:nvSpPr>
        <p:spPr>
          <a:xfrm>
            <a:off x="6947381" y="4444376"/>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비밀번호</a:t>
            </a:r>
          </a:p>
        </p:txBody>
      </p:sp>
      <p:sp>
        <p:nvSpPr>
          <p:cNvPr id="188" name="순서도: 연결자 187"/>
          <p:cNvSpPr/>
          <p:nvPr/>
        </p:nvSpPr>
        <p:spPr>
          <a:xfrm flipV="1">
            <a:off x="7405700" y="4806002"/>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89" name="직사각형 188"/>
          <p:cNvSpPr/>
          <p:nvPr/>
        </p:nvSpPr>
        <p:spPr>
          <a:xfrm>
            <a:off x="7465856" y="4751333"/>
            <a:ext cx="663190" cy="230832"/>
          </a:xfrm>
          <a:prstGeom prst="rect">
            <a:avLst/>
          </a:prstGeom>
        </p:spPr>
        <p:txBody>
          <a:bodyPr wrap="square">
            <a:spAutoFit/>
          </a:bodyPr>
          <a:lstStyle/>
          <a:p>
            <a:pPr lvl="0">
              <a:defRPr/>
            </a:pPr>
            <a:r>
              <a:rPr lang="en-US" altLang="ko-KR" sz="900"/>
              <a:t>step 6-4</a:t>
            </a:r>
          </a:p>
        </p:txBody>
      </p:sp>
      <p:cxnSp>
        <p:nvCxnSpPr>
          <p:cNvPr id="190" name="연결선: 꺾임 189"/>
          <p:cNvCxnSpPr>
            <a:stCxn id="162" idx="1"/>
            <a:endCxn id="177" idx="1"/>
          </p:cNvCxnSpPr>
          <p:nvPr/>
        </p:nvCxnSpPr>
        <p:spPr>
          <a:xfrm rot="10800000" flipH="1" flipV="1">
            <a:off x="6913459" y="2519333"/>
            <a:ext cx="35691" cy="507494"/>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1" name="연결선: 꺾임 190"/>
          <p:cNvCxnSpPr>
            <a:stCxn id="162" idx="1"/>
            <a:endCxn id="178" idx="1"/>
          </p:cNvCxnSpPr>
          <p:nvPr/>
        </p:nvCxnSpPr>
        <p:spPr>
          <a:xfrm rot="10800000" flipH="1" flipV="1">
            <a:off x="6913459" y="2519333"/>
            <a:ext cx="35691" cy="1050860"/>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2" name="연결선: 꺾임 191"/>
          <p:cNvCxnSpPr>
            <a:stCxn id="162" idx="1"/>
            <a:endCxn id="179" idx="1"/>
          </p:cNvCxnSpPr>
          <p:nvPr/>
        </p:nvCxnSpPr>
        <p:spPr>
          <a:xfrm rot="10800000" flipH="1" flipV="1">
            <a:off x="6913459" y="2519332"/>
            <a:ext cx="35691" cy="1548463"/>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3" name="연결선: 꺾임 192"/>
          <p:cNvCxnSpPr>
            <a:stCxn id="162" idx="1"/>
            <a:endCxn id="186" idx="1"/>
          </p:cNvCxnSpPr>
          <p:nvPr/>
        </p:nvCxnSpPr>
        <p:spPr>
          <a:xfrm rot="10800000" flipH="1" flipV="1">
            <a:off x="6913459" y="2519333"/>
            <a:ext cx="33921" cy="2083876"/>
          </a:xfrm>
          <a:prstGeom prst="bentConnector3">
            <a:avLst>
              <a:gd name="adj1" fmla="val -67391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4" name="순서도: 데이터 193"/>
          <p:cNvSpPr/>
          <p:nvPr/>
        </p:nvSpPr>
        <p:spPr>
          <a:xfrm>
            <a:off x="9298290" y="2857387"/>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NAME</a:t>
            </a:r>
            <a:endParaRPr lang="ko-KR" altLang="en-US" sz="900">
              <a:solidFill>
                <a:schemeClr val="tx1"/>
              </a:solidFill>
            </a:endParaRPr>
          </a:p>
        </p:txBody>
      </p:sp>
      <p:sp>
        <p:nvSpPr>
          <p:cNvPr id="195" name="순서도: 문서 194"/>
          <p:cNvSpPr/>
          <p:nvPr/>
        </p:nvSpPr>
        <p:spPr>
          <a:xfrm>
            <a:off x="9285134" y="2360500"/>
            <a:ext cx="113134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myPage_name.jsp</a:t>
            </a:r>
            <a:endParaRPr lang="ko-KR" altLang="en-US" sz="900">
              <a:solidFill>
                <a:schemeClr val="tx1"/>
              </a:solidFill>
            </a:endParaRPr>
          </a:p>
        </p:txBody>
      </p:sp>
      <p:cxnSp>
        <p:nvCxnSpPr>
          <p:cNvPr id="196" name="직선 화살표 연결선 195"/>
          <p:cNvCxnSpPr/>
          <p:nvPr/>
        </p:nvCxnSpPr>
        <p:spPr>
          <a:xfrm>
            <a:off x="9840416" y="266136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순서도: 처리 196"/>
          <p:cNvSpPr/>
          <p:nvPr/>
        </p:nvSpPr>
        <p:spPr>
          <a:xfrm>
            <a:off x="9478743" y="3363040"/>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이름 변경</a:t>
            </a:r>
          </a:p>
        </p:txBody>
      </p:sp>
      <p:cxnSp>
        <p:nvCxnSpPr>
          <p:cNvPr id="198" name="직선 화살표 연결선 197"/>
          <p:cNvCxnSpPr/>
          <p:nvPr/>
        </p:nvCxnSpPr>
        <p:spPr>
          <a:xfrm>
            <a:off x="9846710" y="315641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3" name="연결선: 꺾임 202"/>
          <p:cNvCxnSpPr>
            <a:stCxn id="177" idx="3"/>
            <a:endCxn id="195" idx="1"/>
          </p:cNvCxnSpPr>
          <p:nvPr/>
        </p:nvCxnSpPr>
        <p:spPr>
          <a:xfrm flipV="1">
            <a:off x="7973287" y="2519333"/>
            <a:ext cx="1311847" cy="507494"/>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7" name="그림 206" descr="모니터, 컴퓨터이(가) 표시된 사진  자동 생성된 설명"/>
          <p:cNvPicPr>
            <a:picLocks noChangeAspect="1"/>
          </p:cNvPicPr>
          <p:nvPr/>
        </p:nvPicPr>
        <p:blipFill rotWithShape="1">
          <a:blip r:embed="rId2"/>
          <a:stretch>
            <a:fillRect/>
          </a:stretch>
        </p:blipFill>
        <p:spPr>
          <a:xfrm>
            <a:off x="10500109" y="4343659"/>
            <a:ext cx="453468" cy="453468"/>
          </a:xfrm>
          <a:prstGeom prst="rect">
            <a:avLst/>
          </a:prstGeom>
        </p:spPr>
      </p:pic>
      <p:sp>
        <p:nvSpPr>
          <p:cNvPr id="208" name="직사각형 207"/>
          <p:cNvSpPr/>
          <p:nvPr/>
        </p:nvSpPr>
        <p:spPr>
          <a:xfrm>
            <a:off x="10398502" y="4651305"/>
            <a:ext cx="784624" cy="200055"/>
          </a:xfrm>
          <a:prstGeom prst="rect">
            <a:avLst/>
          </a:prstGeom>
        </p:spPr>
        <p:txBody>
          <a:bodyPr wrap="square">
            <a:spAutoFit/>
          </a:bodyPr>
          <a:lstStyle/>
          <a:p>
            <a:pPr lvl="0">
              <a:defRPr/>
            </a:pPr>
            <a:r>
              <a:rPr lang="en-US" altLang="ko-KR" sz="700"/>
              <a:t>TABLE_USER</a:t>
            </a:r>
          </a:p>
        </p:txBody>
      </p:sp>
      <p:sp>
        <p:nvSpPr>
          <p:cNvPr id="211" name="순서도: 처리 210"/>
          <p:cNvSpPr/>
          <p:nvPr/>
        </p:nvSpPr>
        <p:spPr>
          <a:xfrm>
            <a:off x="9156480" y="3853863"/>
            <a:ext cx="1470071"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UserNameModifyAction.java</a:t>
            </a:r>
            <a:endParaRPr lang="ko-KR" altLang="en-US" sz="900">
              <a:solidFill>
                <a:schemeClr val="tx1"/>
              </a:solidFill>
            </a:endParaRPr>
          </a:p>
        </p:txBody>
      </p:sp>
      <p:cxnSp>
        <p:nvCxnSpPr>
          <p:cNvPr id="212" name="직선 화살표 연결선 211"/>
          <p:cNvCxnSpPr/>
          <p:nvPr/>
        </p:nvCxnSpPr>
        <p:spPr>
          <a:xfrm>
            <a:off x="9850807" y="366494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3" name="순서도: 처리 212"/>
          <p:cNvSpPr/>
          <p:nvPr/>
        </p:nvSpPr>
        <p:spPr>
          <a:xfrm>
            <a:off x="9299780" y="4388334"/>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이름 변경 성공하였습니다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214" name="순서도: 수행의 시작/종료 213"/>
          <p:cNvSpPr/>
          <p:nvPr/>
        </p:nvSpPr>
        <p:spPr>
          <a:xfrm>
            <a:off x="9598703" y="4614554"/>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cxnSp>
        <p:nvCxnSpPr>
          <p:cNvPr id="215" name="직선 화살표 연결선 214"/>
          <p:cNvCxnSpPr/>
          <p:nvPr/>
        </p:nvCxnSpPr>
        <p:spPr>
          <a:xfrm>
            <a:off x="9851064" y="41817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6" name="직선 화살표 연결선 215"/>
          <p:cNvCxnSpPr/>
          <p:nvPr/>
        </p:nvCxnSpPr>
        <p:spPr>
          <a:xfrm>
            <a:off x="10397460" y="4231884"/>
            <a:ext cx="248747" cy="169773"/>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7" name="직선 화살표 연결선 216"/>
          <p:cNvCxnSpPr/>
          <p:nvPr/>
        </p:nvCxnSpPr>
        <p:spPr>
          <a:xfrm flipH="1" flipV="1">
            <a:off x="10333647" y="4256083"/>
            <a:ext cx="235950" cy="17515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1" name="순서도: 문서 220"/>
          <p:cNvSpPr/>
          <p:nvPr/>
        </p:nvSpPr>
        <p:spPr>
          <a:xfrm>
            <a:off x="9308903" y="4935027"/>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cxnSp>
        <p:nvCxnSpPr>
          <p:cNvPr id="222" name="직선 화살표 연결선 221"/>
          <p:cNvCxnSpPr/>
          <p:nvPr/>
        </p:nvCxnSpPr>
        <p:spPr>
          <a:xfrm>
            <a:off x="9843504" y="472510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3" name="직사각형 222"/>
          <p:cNvSpPr/>
          <p:nvPr/>
        </p:nvSpPr>
        <p:spPr>
          <a:xfrm>
            <a:off x="8670712" y="3149354"/>
            <a:ext cx="434734" cy="215444"/>
          </a:xfrm>
          <a:prstGeom prst="rect">
            <a:avLst/>
          </a:prstGeom>
        </p:spPr>
        <p:txBody>
          <a:bodyPr wrap="none">
            <a:spAutoFit/>
          </a:bodyPr>
          <a:lstStyle/>
          <a:p>
            <a:pPr lvl="0">
              <a:defRPr/>
            </a:pPr>
            <a:r>
              <a:rPr lang="en-US" altLang="ko-KR" sz="800"/>
              <a:t>NULL</a:t>
            </a:r>
            <a:endParaRPr lang="ko-KR" altLang="en-US" sz="800"/>
          </a:p>
        </p:txBody>
      </p:sp>
      <p:sp>
        <p:nvSpPr>
          <p:cNvPr id="224" name="직사각형 223"/>
          <p:cNvSpPr/>
          <p:nvPr/>
        </p:nvSpPr>
        <p:spPr>
          <a:xfrm>
            <a:off x="9809121" y="3644557"/>
            <a:ext cx="684803" cy="215444"/>
          </a:xfrm>
          <a:prstGeom prst="rect">
            <a:avLst/>
          </a:prstGeom>
        </p:spPr>
        <p:txBody>
          <a:bodyPr wrap="none">
            <a:spAutoFit/>
          </a:bodyPr>
          <a:lstStyle/>
          <a:p>
            <a:pPr lvl="0">
              <a:defRPr/>
            </a:pPr>
            <a:r>
              <a:rPr lang="en-US" altLang="ko-KR" sz="800"/>
              <a:t>NOT NULL</a:t>
            </a:r>
            <a:endParaRPr lang="ko-KR" altLang="en-US" sz="800"/>
          </a:p>
        </p:txBody>
      </p:sp>
      <p:cxnSp>
        <p:nvCxnSpPr>
          <p:cNvPr id="225" name="연결선: 꺾임 224"/>
          <p:cNvCxnSpPr>
            <a:stCxn id="197" idx="1"/>
            <a:endCxn id="194" idx="2"/>
          </p:cNvCxnSpPr>
          <p:nvPr/>
        </p:nvCxnSpPr>
        <p:spPr>
          <a:xfrm rot="10800000">
            <a:off x="9400705" y="3006901"/>
            <a:ext cx="78039" cy="500350"/>
          </a:xfrm>
          <a:prstGeom prst="bentConnector3">
            <a:avLst>
              <a:gd name="adj1" fmla="val 52416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2753</Words>
  <Application>Microsoft Office PowerPoint</Application>
  <PresentationFormat>와이드스크린</PresentationFormat>
  <Paragraphs>1027</Paragraphs>
  <Slides>58</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58</vt:i4>
      </vt:variant>
    </vt:vector>
  </HeadingPairs>
  <TitlesOfParts>
    <vt:vector size="62" baseType="lpstr">
      <vt:lpstr>SF Pro Text Regular</vt:lpstr>
      <vt:lpstr>맑은 고딕</vt:lpstr>
      <vt:lpstr>Arial</vt:lpstr>
      <vt:lpstr>Office 테마</vt:lpstr>
      <vt:lpstr>이벤트 모아 </vt:lpstr>
      <vt:lpstr>서비스 개요</vt:lpstr>
      <vt:lpstr>Logic process  </vt:lpstr>
      <vt:lpstr>ERD  </vt:lpstr>
      <vt:lpstr>User flow : 회원가입</vt:lpstr>
      <vt:lpstr>User flow : 로그인 / 로그아웃</vt:lpstr>
      <vt:lpstr>User flow : 아이디 / 비밀번호 찾기</vt:lpstr>
      <vt:lpstr>User flow : 마이페이지</vt:lpstr>
      <vt:lpstr>User flow : 마이페이지</vt:lpstr>
      <vt:lpstr>User flow : 마이페이지</vt:lpstr>
      <vt:lpstr>User flow : 마이페이지</vt:lpstr>
      <vt:lpstr>User flow : 이벤트 등록</vt:lpstr>
      <vt:lpstr>User flow : 이벤트 목록 / 상세보기</vt:lpstr>
      <vt:lpstr>메인 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이벤트 페이지</vt:lpstr>
      <vt:lpstr>PowerPoint 프레젠테이션</vt:lpstr>
      <vt:lpstr>PowerPoint 프레젠테이션</vt:lpstr>
      <vt:lpstr>PowerPoint 프레젠테이션</vt:lpstr>
      <vt:lpstr>마이페이지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커뮤니티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로그인 및 로그아웃</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천 기훈</cp:lastModifiedBy>
  <cp:revision>315</cp:revision>
  <dcterms:created xsi:type="dcterms:W3CDTF">2019-03-11T07:43:12Z</dcterms:created>
  <dcterms:modified xsi:type="dcterms:W3CDTF">2021-04-29T12:25:14Z</dcterms:modified>
  <cp:version/>
</cp:coreProperties>
</file>